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3"/>
  </p:notesMasterIdLst>
  <p:sldIdLst>
    <p:sldId id="257" r:id="rId2"/>
    <p:sldId id="258" r:id="rId3"/>
    <p:sldId id="260" r:id="rId4"/>
    <p:sldId id="291" r:id="rId5"/>
    <p:sldId id="290" r:id="rId6"/>
    <p:sldId id="261" r:id="rId7"/>
    <p:sldId id="262" r:id="rId8"/>
    <p:sldId id="266" r:id="rId9"/>
    <p:sldId id="289" r:id="rId10"/>
    <p:sldId id="272" r:id="rId11"/>
    <p:sldId id="273" r:id="rId1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200B823-1710-4EFF-9D5C-6CC6FC032983}">
          <p14:sldIdLst>
            <p14:sldId id="257"/>
            <p14:sldId id="258"/>
            <p14:sldId id="260"/>
            <p14:sldId id="291"/>
            <p14:sldId id="290"/>
            <p14:sldId id="261"/>
            <p14:sldId id="262"/>
            <p14:sldId id="266"/>
            <p14:sldId id="289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17A0FF"/>
    <a:srgbClr val="00A2B0"/>
    <a:srgbClr val="F4001B"/>
    <a:srgbClr val="005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94690" autoAdjust="0"/>
  </p:normalViewPr>
  <p:slideViewPr>
    <p:cSldViewPr>
      <p:cViewPr varScale="1">
        <p:scale>
          <a:sx n="98" d="100"/>
          <a:sy n="98" d="100"/>
        </p:scale>
        <p:origin x="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E0BB8-A326-429F-A594-0E3DD11B0F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F64E49C-400F-482F-932E-690765A0C0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Morgens</a:t>
          </a:r>
          <a:br>
            <a:rPr lang="de-CH" dirty="0"/>
          </a:br>
          <a:r>
            <a:rPr lang="de-CH" dirty="0"/>
            <a:t>von…</a:t>
          </a:r>
        </a:p>
      </dgm:t>
    </dgm:pt>
    <dgm:pt modelId="{E7A869FA-B721-4559-BE01-F1BA13137AB7}" type="parTrans" cxnId="{9358F153-9621-4120-95A3-EC58203B3C68}">
      <dgm:prSet/>
      <dgm:spPr/>
      <dgm:t>
        <a:bodyPr/>
        <a:lstStyle/>
        <a:p>
          <a:endParaRPr lang="de-CH"/>
        </a:p>
      </dgm:t>
    </dgm:pt>
    <dgm:pt modelId="{46EC8EFC-639E-447F-95F7-0175CA34EDC5}" type="sibTrans" cxnId="{9358F153-9621-4120-95A3-EC58203B3C68}">
      <dgm:prSet/>
      <dgm:spPr/>
      <dgm:t>
        <a:bodyPr/>
        <a:lstStyle/>
        <a:p>
          <a:endParaRPr lang="de-CH"/>
        </a:p>
      </dgm:t>
    </dgm:pt>
    <dgm:pt modelId="{BAC722E1-27E2-488A-8921-87D1A70D96DA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12.00 Uhr</a:t>
          </a:r>
        </a:p>
      </dgm:t>
    </dgm:pt>
    <dgm:pt modelId="{80609054-2891-4980-B58E-C723EA7FBF7F}" type="parTrans" cxnId="{4A00AEE9-846E-4D59-88A8-3592B194F874}">
      <dgm:prSet/>
      <dgm:spPr/>
      <dgm:t>
        <a:bodyPr/>
        <a:lstStyle/>
        <a:p>
          <a:endParaRPr lang="de-CH"/>
        </a:p>
      </dgm:t>
    </dgm:pt>
    <dgm:pt modelId="{2E13CE31-357A-4322-A040-4997982119CD}" type="sibTrans" cxnId="{4A00AEE9-846E-4D59-88A8-3592B194F874}">
      <dgm:prSet/>
      <dgm:spPr/>
      <dgm:t>
        <a:bodyPr/>
        <a:lstStyle/>
        <a:p>
          <a:endParaRPr lang="de-CH"/>
        </a:p>
      </dgm:t>
    </dgm:pt>
    <dgm:pt modelId="{A99166FE-78D3-4A16-BDF4-0F23DA248B7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4B710B1F-7F00-4176-8376-D51594A6B6D9}" type="parTrans" cxnId="{ACBC4062-28C7-483A-8A7F-6C0716C88C96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5F309AFB-7825-4283-8BEF-BBD7C5A70063}" type="sibTrans" cxnId="{ACBC4062-28C7-483A-8A7F-6C0716C88C96}">
      <dgm:prSet/>
      <dgm:spPr/>
      <dgm:t>
        <a:bodyPr/>
        <a:lstStyle/>
        <a:p>
          <a:endParaRPr lang="de-CH"/>
        </a:p>
      </dgm:t>
    </dgm:pt>
    <dgm:pt modelId="{F6F9012A-87BE-4EE3-A690-055366B8F9D7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CCBA445A-740D-4FBC-A5AA-BAD3E05D523B}" type="parTrans" cxnId="{24D0A245-B5B1-4530-B688-F2531A53157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C3FEADF4-409D-4F2E-9C8B-3307ABE47DA3}" type="sibTrans" cxnId="{24D0A245-B5B1-4530-B688-F2531A531578}">
      <dgm:prSet/>
      <dgm:spPr/>
      <dgm:t>
        <a:bodyPr/>
        <a:lstStyle/>
        <a:p>
          <a:endParaRPr lang="de-CH"/>
        </a:p>
      </dgm:t>
    </dgm:pt>
    <dgm:pt modelId="{F17F1358-CD5D-4C61-A104-38FAD3DCE1E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9.00 Uhr</a:t>
          </a:r>
        </a:p>
      </dgm:t>
    </dgm:pt>
    <dgm:pt modelId="{6AF437D9-F12C-4FB1-B037-870DD31C1775}" type="sibTrans" cxnId="{E1ED4EE2-E3AB-4084-B183-42741FF4A29E}">
      <dgm:prSet/>
      <dgm:spPr/>
      <dgm:t>
        <a:bodyPr/>
        <a:lstStyle/>
        <a:p>
          <a:endParaRPr lang="de-CH"/>
        </a:p>
      </dgm:t>
    </dgm:pt>
    <dgm:pt modelId="{1D979EB2-6C66-4EB5-8CD3-C2EE4CB89D9C}" type="parTrans" cxnId="{E1ED4EE2-E3AB-4084-B183-42741FF4A29E}">
      <dgm:prSet/>
      <dgm:spPr/>
      <dgm:t>
        <a:bodyPr/>
        <a:lstStyle/>
        <a:p>
          <a:endParaRPr lang="de-CH"/>
        </a:p>
      </dgm:t>
    </dgm:pt>
    <dgm:pt modelId="{E70590A1-CB01-42ED-8C65-49DC0EF7BFCF}" type="pres">
      <dgm:prSet presAssocID="{E7CE0BB8-A326-429F-A594-0E3DD11B0F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1C1D7-3B9A-469C-9872-E64D1675B52B}" type="pres">
      <dgm:prSet presAssocID="{5F64E49C-400F-482F-932E-690765A0C022}" presName="root" presStyleCnt="0"/>
      <dgm:spPr/>
    </dgm:pt>
    <dgm:pt modelId="{7B6A32A6-A91F-481E-BF3C-567CD07F9EBB}" type="pres">
      <dgm:prSet presAssocID="{5F64E49C-400F-482F-932E-690765A0C022}" presName="rootComposite" presStyleCnt="0"/>
      <dgm:spPr/>
    </dgm:pt>
    <dgm:pt modelId="{D2B160AE-60EE-49B1-AB0B-296A6F051F5D}" type="pres">
      <dgm:prSet presAssocID="{5F64E49C-400F-482F-932E-690765A0C022}" presName="rootText" presStyleLbl="node1" presStyleIdx="0" presStyleCnt="1" custScaleX="124497" custScaleY="127474"/>
      <dgm:spPr/>
    </dgm:pt>
    <dgm:pt modelId="{66AF27FE-DEEE-4493-8AB6-2DF75BD76863}" type="pres">
      <dgm:prSet presAssocID="{5F64E49C-400F-482F-932E-690765A0C022}" presName="rootConnector" presStyleLbl="node1" presStyleIdx="0" presStyleCnt="1"/>
      <dgm:spPr/>
    </dgm:pt>
    <dgm:pt modelId="{7E6EDE5B-5DCC-483F-BDEE-F8B742382690}" type="pres">
      <dgm:prSet presAssocID="{5F64E49C-400F-482F-932E-690765A0C022}" presName="childShape" presStyleCnt="0"/>
      <dgm:spPr/>
    </dgm:pt>
    <dgm:pt modelId="{2880CEAC-AF94-4C40-9A65-AB091322C543}" type="pres">
      <dgm:prSet presAssocID="{CCBA445A-740D-4FBC-A5AA-BAD3E05D523B}" presName="Name13" presStyleLbl="parChTrans1D2" presStyleIdx="0" presStyleCnt="4"/>
      <dgm:spPr/>
    </dgm:pt>
    <dgm:pt modelId="{BE348649-D026-4AD6-85CA-2B877E9CAC35}" type="pres">
      <dgm:prSet presAssocID="{F6F9012A-87BE-4EE3-A690-055366B8F9D7}" presName="childText" presStyleLbl="bgAcc1" presStyleIdx="0" presStyleCnt="4">
        <dgm:presLayoutVars>
          <dgm:bulletEnabled val="1"/>
        </dgm:presLayoutVars>
      </dgm:prSet>
      <dgm:spPr/>
    </dgm:pt>
    <dgm:pt modelId="{82715789-5A6E-42E7-AE77-4CCA967CF352}" type="pres">
      <dgm:prSet presAssocID="{1D979EB2-6C66-4EB5-8CD3-C2EE4CB89D9C}" presName="Name13" presStyleLbl="parChTrans1D2" presStyleIdx="1" presStyleCnt="4"/>
      <dgm:spPr/>
    </dgm:pt>
    <dgm:pt modelId="{708D8021-C0C5-469D-87AA-07CD20DD4549}" type="pres">
      <dgm:prSet presAssocID="{F17F1358-CD5D-4C61-A104-38FAD3DCE1E0}" presName="childText" presStyleLbl="bgAcc1" presStyleIdx="1" presStyleCnt="4" custScaleX="124497">
        <dgm:presLayoutVars>
          <dgm:bulletEnabled val="1"/>
        </dgm:presLayoutVars>
      </dgm:prSet>
      <dgm:spPr/>
    </dgm:pt>
    <dgm:pt modelId="{2937C455-D2D3-4F68-AB4C-42FDD485D8C6}" type="pres">
      <dgm:prSet presAssocID="{4B710B1F-7F00-4176-8376-D51594A6B6D9}" presName="Name13" presStyleLbl="parChTrans1D2" presStyleIdx="2" presStyleCnt="4"/>
      <dgm:spPr/>
    </dgm:pt>
    <dgm:pt modelId="{4C3688E5-D649-458A-839E-2FA2629520C7}" type="pres">
      <dgm:prSet presAssocID="{A99166FE-78D3-4A16-BDF4-0F23DA248B77}" presName="childText" presStyleLbl="bgAcc1" presStyleIdx="2" presStyleCnt="4" custScaleX="124497">
        <dgm:presLayoutVars>
          <dgm:bulletEnabled val="1"/>
        </dgm:presLayoutVars>
      </dgm:prSet>
      <dgm:spPr/>
    </dgm:pt>
    <dgm:pt modelId="{31775304-2651-453F-BE24-5761B5BBEB7E}" type="pres">
      <dgm:prSet presAssocID="{80609054-2891-4980-B58E-C723EA7FBF7F}" presName="Name13" presStyleLbl="parChTrans1D2" presStyleIdx="3" presStyleCnt="4"/>
      <dgm:spPr/>
    </dgm:pt>
    <dgm:pt modelId="{6A61774E-83D5-4C66-A999-6CF5CF49A64C}" type="pres">
      <dgm:prSet presAssocID="{BAC722E1-27E2-488A-8921-87D1A70D96DA}" presName="childText" presStyleLbl="bgAcc1" presStyleIdx="3" presStyleCnt="4" custScaleX="124497">
        <dgm:presLayoutVars>
          <dgm:bulletEnabled val="1"/>
        </dgm:presLayoutVars>
      </dgm:prSet>
      <dgm:spPr/>
    </dgm:pt>
  </dgm:ptLst>
  <dgm:cxnLst>
    <dgm:cxn modelId="{9BD4621E-DE0A-409A-8128-6A3B43479DCA}" type="presOf" srcId="{E7CE0BB8-A326-429F-A594-0E3DD11B0FA6}" destId="{E70590A1-CB01-42ED-8C65-49DC0EF7BFCF}" srcOrd="0" destOrd="0" presId="urn:microsoft.com/office/officeart/2005/8/layout/hierarchy3"/>
    <dgm:cxn modelId="{F415CF5D-9E43-4EB8-8B96-B9D0276A4C4F}" type="presOf" srcId="{BAC722E1-27E2-488A-8921-87D1A70D96DA}" destId="{6A61774E-83D5-4C66-A999-6CF5CF49A64C}" srcOrd="0" destOrd="0" presId="urn:microsoft.com/office/officeart/2005/8/layout/hierarchy3"/>
    <dgm:cxn modelId="{3A31EA5F-A943-4828-90AF-35E0DAF63DCA}" type="presOf" srcId="{A99166FE-78D3-4A16-BDF4-0F23DA248B77}" destId="{4C3688E5-D649-458A-839E-2FA2629520C7}" srcOrd="0" destOrd="0" presId="urn:microsoft.com/office/officeart/2005/8/layout/hierarchy3"/>
    <dgm:cxn modelId="{ACBC4062-28C7-483A-8A7F-6C0716C88C96}" srcId="{5F64E49C-400F-482F-932E-690765A0C022}" destId="{A99166FE-78D3-4A16-BDF4-0F23DA248B77}" srcOrd="2" destOrd="0" parTransId="{4B710B1F-7F00-4176-8376-D51594A6B6D9}" sibTransId="{5F309AFB-7825-4283-8BEF-BBD7C5A70063}"/>
    <dgm:cxn modelId="{00120843-00BC-4B7E-B14F-4D3A13C9FD6B}" type="presOf" srcId="{F6F9012A-87BE-4EE3-A690-055366B8F9D7}" destId="{BE348649-D026-4AD6-85CA-2B877E9CAC35}" srcOrd="0" destOrd="0" presId="urn:microsoft.com/office/officeart/2005/8/layout/hierarchy3"/>
    <dgm:cxn modelId="{24D0A245-B5B1-4530-B688-F2531A531578}" srcId="{5F64E49C-400F-482F-932E-690765A0C022}" destId="{F6F9012A-87BE-4EE3-A690-055366B8F9D7}" srcOrd="0" destOrd="0" parTransId="{CCBA445A-740D-4FBC-A5AA-BAD3E05D523B}" sibTransId="{C3FEADF4-409D-4F2E-9C8B-3307ABE47DA3}"/>
    <dgm:cxn modelId="{FF93CB4E-C3F7-48F5-9761-EACEA048ED76}" type="presOf" srcId="{5F64E49C-400F-482F-932E-690765A0C022}" destId="{66AF27FE-DEEE-4493-8AB6-2DF75BD76863}" srcOrd="1" destOrd="0" presId="urn:microsoft.com/office/officeart/2005/8/layout/hierarchy3"/>
    <dgm:cxn modelId="{37D6C451-20BD-4FC6-B794-13F81235F3DA}" type="presOf" srcId="{5F64E49C-400F-482F-932E-690765A0C022}" destId="{D2B160AE-60EE-49B1-AB0B-296A6F051F5D}" srcOrd="0" destOrd="0" presId="urn:microsoft.com/office/officeart/2005/8/layout/hierarchy3"/>
    <dgm:cxn modelId="{9358F153-9621-4120-95A3-EC58203B3C68}" srcId="{E7CE0BB8-A326-429F-A594-0E3DD11B0FA6}" destId="{5F64E49C-400F-482F-932E-690765A0C022}" srcOrd="0" destOrd="0" parTransId="{E7A869FA-B721-4559-BE01-F1BA13137AB7}" sibTransId="{46EC8EFC-639E-447F-95F7-0175CA34EDC5}"/>
    <dgm:cxn modelId="{92A24AAC-6F3E-4D35-B693-6D865C5C457D}" type="presOf" srcId="{CCBA445A-740D-4FBC-A5AA-BAD3E05D523B}" destId="{2880CEAC-AF94-4C40-9A65-AB091322C543}" srcOrd="0" destOrd="0" presId="urn:microsoft.com/office/officeart/2005/8/layout/hierarchy3"/>
    <dgm:cxn modelId="{0495FEAC-BFFE-4119-8C03-DD37D75D83FA}" type="presOf" srcId="{4B710B1F-7F00-4176-8376-D51594A6B6D9}" destId="{2937C455-D2D3-4F68-AB4C-42FDD485D8C6}" srcOrd="0" destOrd="0" presId="urn:microsoft.com/office/officeart/2005/8/layout/hierarchy3"/>
    <dgm:cxn modelId="{0797D6B0-88E5-4E91-BD17-38881BF1FC17}" type="presOf" srcId="{F17F1358-CD5D-4C61-A104-38FAD3DCE1E0}" destId="{708D8021-C0C5-469D-87AA-07CD20DD4549}" srcOrd="0" destOrd="0" presId="urn:microsoft.com/office/officeart/2005/8/layout/hierarchy3"/>
    <dgm:cxn modelId="{C5A5B7D7-006B-4998-8A19-CBC33A20BCB1}" type="presOf" srcId="{80609054-2891-4980-B58E-C723EA7FBF7F}" destId="{31775304-2651-453F-BE24-5761B5BBEB7E}" srcOrd="0" destOrd="0" presId="urn:microsoft.com/office/officeart/2005/8/layout/hierarchy3"/>
    <dgm:cxn modelId="{E1ED4EE2-E3AB-4084-B183-42741FF4A29E}" srcId="{5F64E49C-400F-482F-932E-690765A0C022}" destId="{F17F1358-CD5D-4C61-A104-38FAD3DCE1E0}" srcOrd="1" destOrd="0" parTransId="{1D979EB2-6C66-4EB5-8CD3-C2EE4CB89D9C}" sibTransId="{6AF437D9-F12C-4FB1-B037-870DD31C1775}"/>
    <dgm:cxn modelId="{341D6CE4-37F6-4BF5-9B03-42DC09D416DE}" type="presOf" srcId="{1D979EB2-6C66-4EB5-8CD3-C2EE4CB89D9C}" destId="{82715789-5A6E-42E7-AE77-4CCA967CF352}" srcOrd="0" destOrd="0" presId="urn:microsoft.com/office/officeart/2005/8/layout/hierarchy3"/>
    <dgm:cxn modelId="{4A00AEE9-846E-4D59-88A8-3592B194F874}" srcId="{5F64E49C-400F-482F-932E-690765A0C022}" destId="{BAC722E1-27E2-488A-8921-87D1A70D96DA}" srcOrd="3" destOrd="0" parTransId="{80609054-2891-4980-B58E-C723EA7FBF7F}" sibTransId="{2E13CE31-357A-4322-A040-4997982119CD}"/>
    <dgm:cxn modelId="{7F4073A9-D188-494C-9762-53B25D48ABB1}" type="presParOf" srcId="{E70590A1-CB01-42ED-8C65-49DC0EF7BFCF}" destId="{4351C1D7-3B9A-469C-9872-E64D1675B52B}" srcOrd="0" destOrd="0" presId="urn:microsoft.com/office/officeart/2005/8/layout/hierarchy3"/>
    <dgm:cxn modelId="{75C77001-04E0-4F60-900B-8A8570F67E69}" type="presParOf" srcId="{4351C1D7-3B9A-469C-9872-E64D1675B52B}" destId="{7B6A32A6-A91F-481E-BF3C-567CD07F9EBB}" srcOrd="0" destOrd="0" presId="urn:microsoft.com/office/officeart/2005/8/layout/hierarchy3"/>
    <dgm:cxn modelId="{2411DBA9-E39F-4699-9822-901E8CF7E27D}" type="presParOf" srcId="{7B6A32A6-A91F-481E-BF3C-567CD07F9EBB}" destId="{D2B160AE-60EE-49B1-AB0B-296A6F051F5D}" srcOrd="0" destOrd="0" presId="urn:microsoft.com/office/officeart/2005/8/layout/hierarchy3"/>
    <dgm:cxn modelId="{3CCD8760-33FF-46EF-8716-6F66F4BC3283}" type="presParOf" srcId="{7B6A32A6-A91F-481E-BF3C-567CD07F9EBB}" destId="{66AF27FE-DEEE-4493-8AB6-2DF75BD76863}" srcOrd="1" destOrd="0" presId="urn:microsoft.com/office/officeart/2005/8/layout/hierarchy3"/>
    <dgm:cxn modelId="{9340DBA3-9F45-49D9-8EE5-8CEB1AC13E5B}" type="presParOf" srcId="{4351C1D7-3B9A-469C-9872-E64D1675B52B}" destId="{7E6EDE5B-5DCC-483F-BDEE-F8B742382690}" srcOrd="1" destOrd="0" presId="urn:microsoft.com/office/officeart/2005/8/layout/hierarchy3"/>
    <dgm:cxn modelId="{A41E64E0-DCCC-4387-8821-1DA4EE953C81}" type="presParOf" srcId="{7E6EDE5B-5DCC-483F-BDEE-F8B742382690}" destId="{2880CEAC-AF94-4C40-9A65-AB091322C543}" srcOrd="0" destOrd="0" presId="urn:microsoft.com/office/officeart/2005/8/layout/hierarchy3"/>
    <dgm:cxn modelId="{9B111AF6-6423-4493-B241-8BDA7AA495CA}" type="presParOf" srcId="{7E6EDE5B-5DCC-483F-BDEE-F8B742382690}" destId="{BE348649-D026-4AD6-85CA-2B877E9CAC35}" srcOrd="1" destOrd="0" presId="urn:microsoft.com/office/officeart/2005/8/layout/hierarchy3"/>
    <dgm:cxn modelId="{6B31F224-7F79-4FCD-A52C-E9D3E67D1858}" type="presParOf" srcId="{7E6EDE5B-5DCC-483F-BDEE-F8B742382690}" destId="{82715789-5A6E-42E7-AE77-4CCA967CF352}" srcOrd="2" destOrd="0" presId="urn:microsoft.com/office/officeart/2005/8/layout/hierarchy3"/>
    <dgm:cxn modelId="{448DEB76-B66B-4951-AB65-721583812901}" type="presParOf" srcId="{7E6EDE5B-5DCC-483F-BDEE-F8B742382690}" destId="{708D8021-C0C5-469D-87AA-07CD20DD4549}" srcOrd="3" destOrd="0" presId="urn:microsoft.com/office/officeart/2005/8/layout/hierarchy3"/>
    <dgm:cxn modelId="{49E0D2F9-79F3-493C-8E5F-F90BC89EDDCE}" type="presParOf" srcId="{7E6EDE5B-5DCC-483F-BDEE-F8B742382690}" destId="{2937C455-D2D3-4F68-AB4C-42FDD485D8C6}" srcOrd="4" destOrd="0" presId="urn:microsoft.com/office/officeart/2005/8/layout/hierarchy3"/>
    <dgm:cxn modelId="{EC0F2470-4D34-4835-A088-1E4FCFBA5954}" type="presParOf" srcId="{7E6EDE5B-5DCC-483F-BDEE-F8B742382690}" destId="{4C3688E5-D649-458A-839E-2FA2629520C7}" srcOrd="5" destOrd="0" presId="urn:microsoft.com/office/officeart/2005/8/layout/hierarchy3"/>
    <dgm:cxn modelId="{00D8F09D-442C-40E2-A335-CAC2C3F42F74}" type="presParOf" srcId="{7E6EDE5B-5DCC-483F-BDEE-F8B742382690}" destId="{31775304-2651-453F-BE24-5761B5BBEB7E}" srcOrd="6" destOrd="0" presId="urn:microsoft.com/office/officeart/2005/8/layout/hierarchy3"/>
    <dgm:cxn modelId="{77D3D870-D1E9-4553-9A2C-707F4BC88203}" type="presParOf" srcId="{7E6EDE5B-5DCC-483F-BDEE-F8B742382690}" destId="{6A61774E-83D5-4C66-A999-6CF5CF49A64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E0BB8-A326-429F-A594-0E3DD11B0F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F64E49C-400F-482F-932E-690765A0C0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Nachmittags</a:t>
          </a:r>
          <a:br>
            <a:rPr lang="de-CH" dirty="0"/>
          </a:br>
          <a:r>
            <a:rPr lang="de-CH" dirty="0"/>
            <a:t>von…</a:t>
          </a:r>
        </a:p>
      </dgm:t>
    </dgm:pt>
    <dgm:pt modelId="{E7A869FA-B721-4559-BE01-F1BA13137AB7}" type="parTrans" cxnId="{9358F153-9621-4120-95A3-EC58203B3C68}">
      <dgm:prSet/>
      <dgm:spPr/>
      <dgm:t>
        <a:bodyPr/>
        <a:lstStyle/>
        <a:p>
          <a:endParaRPr lang="de-CH"/>
        </a:p>
      </dgm:t>
    </dgm:pt>
    <dgm:pt modelId="{46EC8EFC-639E-447F-95F7-0175CA34EDC5}" type="sibTrans" cxnId="{9358F153-9621-4120-95A3-EC58203B3C68}">
      <dgm:prSet/>
      <dgm:spPr/>
      <dgm:t>
        <a:bodyPr/>
        <a:lstStyle/>
        <a:p>
          <a:endParaRPr lang="de-CH"/>
        </a:p>
      </dgm:t>
    </dgm:pt>
    <dgm:pt modelId="{BAC722E1-27E2-488A-8921-87D1A70D96DA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16.00 Uhr</a:t>
          </a:r>
        </a:p>
      </dgm:t>
    </dgm:pt>
    <dgm:pt modelId="{80609054-2891-4980-B58E-C723EA7FBF7F}" type="parTrans" cxnId="{4A00AEE9-846E-4D59-88A8-3592B194F874}">
      <dgm:prSet/>
      <dgm:spPr/>
      <dgm:t>
        <a:bodyPr/>
        <a:lstStyle/>
        <a:p>
          <a:endParaRPr lang="de-CH"/>
        </a:p>
      </dgm:t>
    </dgm:pt>
    <dgm:pt modelId="{2E13CE31-357A-4322-A040-4997982119CD}" type="sibTrans" cxnId="{4A00AEE9-846E-4D59-88A8-3592B194F874}">
      <dgm:prSet/>
      <dgm:spPr/>
      <dgm:t>
        <a:bodyPr/>
        <a:lstStyle/>
        <a:p>
          <a:endParaRPr lang="de-CH"/>
        </a:p>
      </dgm:t>
    </dgm:pt>
    <dgm:pt modelId="{A99166FE-78D3-4A16-BDF4-0F23DA248B7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4B710B1F-7F00-4176-8376-D51594A6B6D9}" type="parTrans" cxnId="{ACBC4062-28C7-483A-8A7F-6C0716C88C96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5F309AFB-7825-4283-8BEF-BBD7C5A70063}" type="sibTrans" cxnId="{ACBC4062-28C7-483A-8A7F-6C0716C88C96}">
      <dgm:prSet/>
      <dgm:spPr/>
      <dgm:t>
        <a:bodyPr/>
        <a:lstStyle/>
        <a:p>
          <a:endParaRPr lang="de-CH"/>
        </a:p>
      </dgm:t>
    </dgm:pt>
    <dgm:pt modelId="{F6F9012A-87BE-4EE3-A690-055366B8F9D7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CCBA445A-740D-4FBC-A5AA-BAD3E05D523B}" type="parTrans" cxnId="{24D0A245-B5B1-4530-B688-F2531A53157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C3FEADF4-409D-4F2E-9C8B-3307ABE47DA3}" type="sibTrans" cxnId="{24D0A245-B5B1-4530-B688-F2531A531578}">
      <dgm:prSet/>
      <dgm:spPr/>
      <dgm:t>
        <a:bodyPr/>
        <a:lstStyle/>
        <a:p>
          <a:endParaRPr lang="de-CH"/>
        </a:p>
      </dgm:t>
    </dgm:pt>
    <dgm:pt modelId="{F17F1358-CD5D-4C61-A104-38FAD3DCE1E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13.00 Uhr</a:t>
          </a:r>
        </a:p>
      </dgm:t>
    </dgm:pt>
    <dgm:pt modelId="{6AF437D9-F12C-4FB1-B037-870DD31C1775}" type="sibTrans" cxnId="{E1ED4EE2-E3AB-4084-B183-42741FF4A29E}">
      <dgm:prSet/>
      <dgm:spPr/>
      <dgm:t>
        <a:bodyPr/>
        <a:lstStyle/>
        <a:p>
          <a:endParaRPr lang="de-CH"/>
        </a:p>
      </dgm:t>
    </dgm:pt>
    <dgm:pt modelId="{1D979EB2-6C66-4EB5-8CD3-C2EE4CB89D9C}" type="parTrans" cxnId="{E1ED4EE2-E3AB-4084-B183-42741FF4A29E}">
      <dgm:prSet/>
      <dgm:spPr/>
      <dgm:t>
        <a:bodyPr/>
        <a:lstStyle/>
        <a:p>
          <a:endParaRPr lang="de-CH"/>
        </a:p>
      </dgm:t>
    </dgm:pt>
    <dgm:pt modelId="{E70590A1-CB01-42ED-8C65-49DC0EF7BFCF}" type="pres">
      <dgm:prSet presAssocID="{E7CE0BB8-A326-429F-A594-0E3DD11B0F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1C1D7-3B9A-469C-9872-E64D1675B52B}" type="pres">
      <dgm:prSet presAssocID="{5F64E49C-400F-482F-932E-690765A0C022}" presName="root" presStyleCnt="0"/>
      <dgm:spPr/>
    </dgm:pt>
    <dgm:pt modelId="{7B6A32A6-A91F-481E-BF3C-567CD07F9EBB}" type="pres">
      <dgm:prSet presAssocID="{5F64E49C-400F-482F-932E-690765A0C022}" presName="rootComposite" presStyleCnt="0"/>
      <dgm:spPr/>
    </dgm:pt>
    <dgm:pt modelId="{D2B160AE-60EE-49B1-AB0B-296A6F051F5D}" type="pres">
      <dgm:prSet presAssocID="{5F64E49C-400F-482F-932E-690765A0C022}" presName="rootText" presStyleLbl="node1" presStyleIdx="0" presStyleCnt="1" custScaleX="124497" custScaleY="127474"/>
      <dgm:spPr/>
    </dgm:pt>
    <dgm:pt modelId="{66AF27FE-DEEE-4493-8AB6-2DF75BD76863}" type="pres">
      <dgm:prSet presAssocID="{5F64E49C-400F-482F-932E-690765A0C022}" presName="rootConnector" presStyleLbl="node1" presStyleIdx="0" presStyleCnt="1"/>
      <dgm:spPr/>
    </dgm:pt>
    <dgm:pt modelId="{7E6EDE5B-5DCC-483F-BDEE-F8B742382690}" type="pres">
      <dgm:prSet presAssocID="{5F64E49C-400F-482F-932E-690765A0C022}" presName="childShape" presStyleCnt="0"/>
      <dgm:spPr/>
    </dgm:pt>
    <dgm:pt modelId="{2880CEAC-AF94-4C40-9A65-AB091322C543}" type="pres">
      <dgm:prSet presAssocID="{CCBA445A-740D-4FBC-A5AA-BAD3E05D523B}" presName="Name13" presStyleLbl="parChTrans1D2" presStyleIdx="0" presStyleCnt="4"/>
      <dgm:spPr/>
    </dgm:pt>
    <dgm:pt modelId="{BE348649-D026-4AD6-85CA-2B877E9CAC35}" type="pres">
      <dgm:prSet presAssocID="{F6F9012A-87BE-4EE3-A690-055366B8F9D7}" presName="childText" presStyleLbl="bgAcc1" presStyleIdx="0" presStyleCnt="4">
        <dgm:presLayoutVars>
          <dgm:bulletEnabled val="1"/>
        </dgm:presLayoutVars>
      </dgm:prSet>
      <dgm:spPr/>
    </dgm:pt>
    <dgm:pt modelId="{82715789-5A6E-42E7-AE77-4CCA967CF352}" type="pres">
      <dgm:prSet presAssocID="{1D979EB2-6C66-4EB5-8CD3-C2EE4CB89D9C}" presName="Name13" presStyleLbl="parChTrans1D2" presStyleIdx="1" presStyleCnt="4"/>
      <dgm:spPr/>
    </dgm:pt>
    <dgm:pt modelId="{708D8021-C0C5-469D-87AA-07CD20DD4549}" type="pres">
      <dgm:prSet presAssocID="{F17F1358-CD5D-4C61-A104-38FAD3DCE1E0}" presName="childText" presStyleLbl="bgAcc1" presStyleIdx="1" presStyleCnt="4" custScaleX="124497">
        <dgm:presLayoutVars>
          <dgm:bulletEnabled val="1"/>
        </dgm:presLayoutVars>
      </dgm:prSet>
      <dgm:spPr/>
    </dgm:pt>
    <dgm:pt modelId="{2937C455-D2D3-4F68-AB4C-42FDD485D8C6}" type="pres">
      <dgm:prSet presAssocID="{4B710B1F-7F00-4176-8376-D51594A6B6D9}" presName="Name13" presStyleLbl="parChTrans1D2" presStyleIdx="2" presStyleCnt="4"/>
      <dgm:spPr/>
    </dgm:pt>
    <dgm:pt modelId="{4C3688E5-D649-458A-839E-2FA2629520C7}" type="pres">
      <dgm:prSet presAssocID="{A99166FE-78D3-4A16-BDF4-0F23DA248B77}" presName="childText" presStyleLbl="bgAcc1" presStyleIdx="2" presStyleCnt="4" custScaleX="124497">
        <dgm:presLayoutVars>
          <dgm:bulletEnabled val="1"/>
        </dgm:presLayoutVars>
      </dgm:prSet>
      <dgm:spPr/>
    </dgm:pt>
    <dgm:pt modelId="{31775304-2651-453F-BE24-5761B5BBEB7E}" type="pres">
      <dgm:prSet presAssocID="{80609054-2891-4980-B58E-C723EA7FBF7F}" presName="Name13" presStyleLbl="parChTrans1D2" presStyleIdx="3" presStyleCnt="4"/>
      <dgm:spPr/>
    </dgm:pt>
    <dgm:pt modelId="{6A61774E-83D5-4C66-A999-6CF5CF49A64C}" type="pres">
      <dgm:prSet presAssocID="{BAC722E1-27E2-488A-8921-87D1A70D96DA}" presName="childText" presStyleLbl="bgAcc1" presStyleIdx="3" presStyleCnt="4" custScaleX="124497">
        <dgm:presLayoutVars>
          <dgm:bulletEnabled val="1"/>
        </dgm:presLayoutVars>
      </dgm:prSet>
      <dgm:spPr/>
    </dgm:pt>
  </dgm:ptLst>
  <dgm:cxnLst>
    <dgm:cxn modelId="{ED48C706-3BE9-49CA-B3A1-E5D704DB5EE5}" type="presOf" srcId="{BAC722E1-27E2-488A-8921-87D1A70D96DA}" destId="{6A61774E-83D5-4C66-A999-6CF5CF49A64C}" srcOrd="0" destOrd="0" presId="urn:microsoft.com/office/officeart/2005/8/layout/hierarchy3"/>
    <dgm:cxn modelId="{EBF9FA07-ED11-4DE7-ACC9-6B3690229267}" type="presOf" srcId="{4B710B1F-7F00-4176-8376-D51594A6B6D9}" destId="{2937C455-D2D3-4F68-AB4C-42FDD485D8C6}" srcOrd="0" destOrd="0" presId="urn:microsoft.com/office/officeart/2005/8/layout/hierarchy3"/>
    <dgm:cxn modelId="{45BC6031-FCFE-4464-9D66-354627072459}" type="presOf" srcId="{5F64E49C-400F-482F-932E-690765A0C022}" destId="{66AF27FE-DEEE-4493-8AB6-2DF75BD76863}" srcOrd="1" destOrd="0" presId="urn:microsoft.com/office/officeart/2005/8/layout/hierarchy3"/>
    <dgm:cxn modelId="{C5079831-8DD5-41E6-B3DD-E78E303CD7F5}" type="presOf" srcId="{80609054-2891-4980-B58E-C723EA7FBF7F}" destId="{31775304-2651-453F-BE24-5761B5BBEB7E}" srcOrd="0" destOrd="0" presId="urn:microsoft.com/office/officeart/2005/8/layout/hierarchy3"/>
    <dgm:cxn modelId="{9203B63C-0264-4896-A28B-1025B46641BE}" type="presOf" srcId="{5F64E49C-400F-482F-932E-690765A0C022}" destId="{D2B160AE-60EE-49B1-AB0B-296A6F051F5D}" srcOrd="0" destOrd="0" presId="urn:microsoft.com/office/officeart/2005/8/layout/hierarchy3"/>
    <dgm:cxn modelId="{ACBC4062-28C7-483A-8A7F-6C0716C88C96}" srcId="{5F64E49C-400F-482F-932E-690765A0C022}" destId="{A99166FE-78D3-4A16-BDF4-0F23DA248B77}" srcOrd="2" destOrd="0" parTransId="{4B710B1F-7F00-4176-8376-D51594A6B6D9}" sibTransId="{5F309AFB-7825-4283-8BEF-BBD7C5A70063}"/>
    <dgm:cxn modelId="{24D0A245-B5B1-4530-B688-F2531A531578}" srcId="{5F64E49C-400F-482F-932E-690765A0C022}" destId="{F6F9012A-87BE-4EE3-A690-055366B8F9D7}" srcOrd="0" destOrd="0" parTransId="{CCBA445A-740D-4FBC-A5AA-BAD3E05D523B}" sibTransId="{C3FEADF4-409D-4F2E-9C8B-3307ABE47DA3}"/>
    <dgm:cxn modelId="{E667A96E-376B-4330-95AF-B7EFAD9C8BE3}" type="presOf" srcId="{F6F9012A-87BE-4EE3-A690-055366B8F9D7}" destId="{BE348649-D026-4AD6-85CA-2B877E9CAC35}" srcOrd="0" destOrd="0" presId="urn:microsoft.com/office/officeart/2005/8/layout/hierarchy3"/>
    <dgm:cxn modelId="{9358F153-9621-4120-95A3-EC58203B3C68}" srcId="{E7CE0BB8-A326-429F-A594-0E3DD11B0FA6}" destId="{5F64E49C-400F-482F-932E-690765A0C022}" srcOrd="0" destOrd="0" parTransId="{E7A869FA-B721-4559-BE01-F1BA13137AB7}" sibTransId="{46EC8EFC-639E-447F-95F7-0175CA34EDC5}"/>
    <dgm:cxn modelId="{7CD6C1A8-8482-40A4-8F34-2492598242F0}" type="presOf" srcId="{E7CE0BB8-A326-429F-A594-0E3DD11B0FA6}" destId="{E70590A1-CB01-42ED-8C65-49DC0EF7BFCF}" srcOrd="0" destOrd="0" presId="urn:microsoft.com/office/officeart/2005/8/layout/hierarchy3"/>
    <dgm:cxn modelId="{F64683C4-E892-4B80-ACB2-A8D8ED2A30D1}" type="presOf" srcId="{A99166FE-78D3-4A16-BDF4-0F23DA248B77}" destId="{4C3688E5-D649-458A-839E-2FA2629520C7}" srcOrd="0" destOrd="0" presId="urn:microsoft.com/office/officeart/2005/8/layout/hierarchy3"/>
    <dgm:cxn modelId="{AFF4E7D6-A613-4762-888C-87D3AE25457D}" type="presOf" srcId="{CCBA445A-740D-4FBC-A5AA-BAD3E05D523B}" destId="{2880CEAC-AF94-4C40-9A65-AB091322C543}" srcOrd="0" destOrd="0" presId="urn:microsoft.com/office/officeart/2005/8/layout/hierarchy3"/>
    <dgm:cxn modelId="{F69252E1-C469-4BAE-AF64-731D026F035E}" type="presOf" srcId="{F17F1358-CD5D-4C61-A104-38FAD3DCE1E0}" destId="{708D8021-C0C5-469D-87AA-07CD20DD4549}" srcOrd="0" destOrd="0" presId="urn:microsoft.com/office/officeart/2005/8/layout/hierarchy3"/>
    <dgm:cxn modelId="{E1ED4EE2-E3AB-4084-B183-42741FF4A29E}" srcId="{5F64E49C-400F-482F-932E-690765A0C022}" destId="{F17F1358-CD5D-4C61-A104-38FAD3DCE1E0}" srcOrd="1" destOrd="0" parTransId="{1D979EB2-6C66-4EB5-8CD3-C2EE4CB89D9C}" sibTransId="{6AF437D9-F12C-4FB1-B037-870DD31C1775}"/>
    <dgm:cxn modelId="{4A00AEE9-846E-4D59-88A8-3592B194F874}" srcId="{5F64E49C-400F-482F-932E-690765A0C022}" destId="{BAC722E1-27E2-488A-8921-87D1A70D96DA}" srcOrd="3" destOrd="0" parTransId="{80609054-2891-4980-B58E-C723EA7FBF7F}" sibTransId="{2E13CE31-357A-4322-A040-4997982119CD}"/>
    <dgm:cxn modelId="{401B88EB-D4E6-4B33-BAD8-D29E2BAD0D32}" type="presOf" srcId="{1D979EB2-6C66-4EB5-8CD3-C2EE4CB89D9C}" destId="{82715789-5A6E-42E7-AE77-4CCA967CF352}" srcOrd="0" destOrd="0" presId="urn:microsoft.com/office/officeart/2005/8/layout/hierarchy3"/>
    <dgm:cxn modelId="{9168BC7F-0491-4FDB-ACE8-681F9E238BAE}" type="presParOf" srcId="{E70590A1-CB01-42ED-8C65-49DC0EF7BFCF}" destId="{4351C1D7-3B9A-469C-9872-E64D1675B52B}" srcOrd="0" destOrd="0" presId="urn:microsoft.com/office/officeart/2005/8/layout/hierarchy3"/>
    <dgm:cxn modelId="{B7AC16D9-34B3-4C5C-AEE6-D9942E35C0C2}" type="presParOf" srcId="{4351C1D7-3B9A-469C-9872-E64D1675B52B}" destId="{7B6A32A6-A91F-481E-BF3C-567CD07F9EBB}" srcOrd="0" destOrd="0" presId="urn:microsoft.com/office/officeart/2005/8/layout/hierarchy3"/>
    <dgm:cxn modelId="{D1E77AA1-3E95-4DFD-A419-AD3D3595A64A}" type="presParOf" srcId="{7B6A32A6-A91F-481E-BF3C-567CD07F9EBB}" destId="{D2B160AE-60EE-49B1-AB0B-296A6F051F5D}" srcOrd="0" destOrd="0" presId="urn:microsoft.com/office/officeart/2005/8/layout/hierarchy3"/>
    <dgm:cxn modelId="{824206CA-025D-492C-9640-35468DD4F24D}" type="presParOf" srcId="{7B6A32A6-A91F-481E-BF3C-567CD07F9EBB}" destId="{66AF27FE-DEEE-4493-8AB6-2DF75BD76863}" srcOrd="1" destOrd="0" presId="urn:microsoft.com/office/officeart/2005/8/layout/hierarchy3"/>
    <dgm:cxn modelId="{EFBE5F2B-5E45-4203-B0A8-60D4B1F5FA8D}" type="presParOf" srcId="{4351C1D7-3B9A-469C-9872-E64D1675B52B}" destId="{7E6EDE5B-5DCC-483F-BDEE-F8B742382690}" srcOrd="1" destOrd="0" presId="urn:microsoft.com/office/officeart/2005/8/layout/hierarchy3"/>
    <dgm:cxn modelId="{25C2DA09-67BC-499E-BBF5-95A556D39185}" type="presParOf" srcId="{7E6EDE5B-5DCC-483F-BDEE-F8B742382690}" destId="{2880CEAC-AF94-4C40-9A65-AB091322C543}" srcOrd="0" destOrd="0" presId="urn:microsoft.com/office/officeart/2005/8/layout/hierarchy3"/>
    <dgm:cxn modelId="{D5C39B27-93A2-4DC4-828A-272EA553D87C}" type="presParOf" srcId="{7E6EDE5B-5DCC-483F-BDEE-F8B742382690}" destId="{BE348649-D026-4AD6-85CA-2B877E9CAC35}" srcOrd="1" destOrd="0" presId="urn:microsoft.com/office/officeart/2005/8/layout/hierarchy3"/>
    <dgm:cxn modelId="{D70171EF-37AC-44A0-80B3-4BBA273CE05B}" type="presParOf" srcId="{7E6EDE5B-5DCC-483F-BDEE-F8B742382690}" destId="{82715789-5A6E-42E7-AE77-4CCA967CF352}" srcOrd="2" destOrd="0" presId="urn:microsoft.com/office/officeart/2005/8/layout/hierarchy3"/>
    <dgm:cxn modelId="{E3D33171-E577-4408-B455-FFFB46B62899}" type="presParOf" srcId="{7E6EDE5B-5DCC-483F-BDEE-F8B742382690}" destId="{708D8021-C0C5-469D-87AA-07CD20DD4549}" srcOrd="3" destOrd="0" presId="urn:microsoft.com/office/officeart/2005/8/layout/hierarchy3"/>
    <dgm:cxn modelId="{DAF77E46-E381-46D4-863A-876344CB091D}" type="presParOf" srcId="{7E6EDE5B-5DCC-483F-BDEE-F8B742382690}" destId="{2937C455-D2D3-4F68-AB4C-42FDD485D8C6}" srcOrd="4" destOrd="0" presId="urn:microsoft.com/office/officeart/2005/8/layout/hierarchy3"/>
    <dgm:cxn modelId="{815C5260-34CA-44BA-A189-E863B13A2B35}" type="presParOf" srcId="{7E6EDE5B-5DCC-483F-BDEE-F8B742382690}" destId="{4C3688E5-D649-458A-839E-2FA2629520C7}" srcOrd="5" destOrd="0" presId="urn:microsoft.com/office/officeart/2005/8/layout/hierarchy3"/>
    <dgm:cxn modelId="{E4F50AE2-846C-4F8D-8A12-4CA18050928C}" type="presParOf" srcId="{7E6EDE5B-5DCC-483F-BDEE-F8B742382690}" destId="{31775304-2651-453F-BE24-5761B5BBEB7E}" srcOrd="6" destOrd="0" presId="urn:microsoft.com/office/officeart/2005/8/layout/hierarchy3"/>
    <dgm:cxn modelId="{0112407D-2487-4E32-9686-AA4836E53F84}" type="presParOf" srcId="{7E6EDE5B-5DCC-483F-BDEE-F8B742382690}" destId="{6A61774E-83D5-4C66-A999-6CF5CF49A64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E0BB8-A326-429F-A594-0E3DD11B0F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F64E49C-400F-482F-932E-690765A0C0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Abends von…</a:t>
          </a:r>
        </a:p>
      </dgm:t>
    </dgm:pt>
    <dgm:pt modelId="{E7A869FA-B721-4559-BE01-F1BA13137AB7}" type="parTrans" cxnId="{9358F153-9621-4120-95A3-EC58203B3C68}">
      <dgm:prSet/>
      <dgm:spPr/>
      <dgm:t>
        <a:bodyPr/>
        <a:lstStyle/>
        <a:p>
          <a:endParaRPr lang="de-CH"/>
        </a:p>
      </dgm:t>
    </dgm:pt>
    <dgm:pt modelId="{46EC8EFC-639E-447F-95F7-0175CA34EDC5}" type="sibTrans" cxnId="{9358F153-9621-4120-95A3-EC58203B3C68}">
      <dgm:prSet/>
      <dgm:spPr/>
      <dgm:t>
        <a:bodyPr/>
        <a:lstStyle/>
        <a:p>
          <a:endParaRPr lang="de-CH"/>
        </a:p>
      </dgm:t>
    </dgm:pt>
    <dgm:pt modelId="{BAC722E1-27E2-488A-8921-87D1A70D96DA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22.00 Uhr</a:t>
          </a:r>
        </a:p>
      </dgm:t>
    </dgm:pt>
    <dgm:pt modelId="{80609054-2891-4980-B58E-C723EA7FBF7F}" type="parTrans" cxnId="{4A00AEE9-846E-4D59-88A8-3592B194F874}">
      <dgm:prSet/>
      <dgm:spPr/>
      <dgm:t>
        <a:bodyPr/>
        <a:lstStyle/>
        <a:p>
          <a:endParaRPr lang="de-CH"/>
        </a:p>
      </dgm:t>
    </dgm:pt>
    <dgm:pt modelId="{2E13CE31-357A-4322-A040-4997982119CD}" type="sibTrans" cxnId="{4A00AEE9-846E-4D59-88A8-3592B194F874}">
      <dgm:prSet/>
      <dgm:spPr/>
      <dgm:t>
        <a:bodyPr/>
        <a:lstStyle/>
        <a:p>
          <a:endParaRPr lang="de-CH"/>
        </a:p>
      </dgm:t>
    </dgm:pt>
    <dgm:pt modelId="{A99166FE-78D3-4A16-BDF4-0F23DA248B7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4B710B1F-7F00-4176-8376-D51594A6B6D9}" type="parTrans" cxnId="{ACBC4062-28C7-483A-8A7F-6C0716C88C96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5F309AFB-7825-4283-8BEF-BBD7C5A70063}" type="sibTrans" cxnId="{ACBC4062-28C7-483A-8A7F-6C0716C88C96}">
      <dgm:prSet/>
      <dgm:spPr/>
      <dgm:t>
        <a:bodyPr/>
        <a:lstStyle/>
        <a:p>
          <a:endParaRPr lang="de-CH"/>
        </a:p>
      </dgm:t>
    </dgm:pt>
    <dgm:pt modelId="{F6F9012A-87BE-4EE3-A690-055366B8F9D7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CCBA445A-740D-4FBC-A5AA-BAD3E05D523B}" type="parTrans" cxnId="{24D0A245-B5B1-4530-B688-F2531A53157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C3FEADF4-409D-4F2E-9C8B-3307ABE47DA3}" type="sibTrans" cxnId="{24D0A245-B5B1-4530-B688-F2531A531578}">
      <dgm:prSet/>
      <dgm:spPr/>
      <dgm:t>
        <a:bodyPr/>
        <a:lstStyle/>
        <a:p>
          <a:endParaRPr lang="de-CH"/>
        </a:p>
      </dgm:t>
    </dgm:pt>
    <dgm:pt modelId="{F17F1358-CD5D-4C61-A104-38FAD3DCE1E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19.00 Uhr</a:t>
          </a:r>
        </a:p>
      </dgm:t>
    </dgm:pt>
    <dgm:pt modelId="{6AF437D9-F12C-4FB1-B037-870DD31C1775}" type="sibTrans" cxnId="{E1ED4EE2-E3AB-4084-B183-42741FF4A29E}">
      <dgm:prSet/>
      <dgm:spPr/>
      <dgm:t>
        <a:bodyPr/>
        <a:lstStyle/>
        <a:p>
          <a:endParaRPr lang="de-CH"/>
        </a:p>
      </dgm:t>
    </dgm:pt>
    <dgm:pt modelId="{1D979EB2-6C66-4EB5-8CD3-C2EE4CB89D9C}" type="parTrans" cxnId="{E1ED4EE2-E3AB-4084-B183-42741FF4A29E}">
      <dgm:prSet/>
      <dgm:spPr/>
      <dgm:t>
        <a:bodyPr/>
        <a:lstStyle/>
        <a:p>
          <a:endParaRPr lang="de-CH"/>
        </a:p>
      </dgm:t>
    </dgm:pt>
    <dgm:pt modelId="{E70590A1-CB01-42ED-8C65-49DC0EF7BFCF}" type="pres">
      <dgm:prSet presAssocID="{E7CE0BB8-A326-429F-A594-0E3DD11B0F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1C1D7-3B9A-469C-9872-E64D1675B52B}" type="pres">
      <dgm:prSet presAssocID="{5F64E49C-400F-482F-932E-690765A0C022}" presName="root" presStyleCnt="0"/>
      <dgm:spPr/>
    </dgm:pt>
    <dgm:pt modelId="{7B6A32A6-A91F-481E-BF3C-567CD07F9EBB}" type="pres">
      <dgm:prSet presAssocID="{5F64E49C-400F-482F-932E-690765A0C022}" presName="rootComposite" presStyleCnt="0"/>
      <dgm:spPr/>
    </dgm:pt>
    <dgm:pt modelId="{D2B160AE-60EE-49B1-AB0B-296A6F051F5D}" type="pres">
      <dgm:prSet presAssocID="{5F64E49C-400F-482F-932E-690765A0C022}" presName="rootText" presStyleLbl="node1" presStyleIdx="0" presStyleCnt="1" custScaleX="124497" custScaleY="127474"/>
      <dgm:spPr/>
    </dgm:pt>
    <dgm:pt modelId="{66AF27FE-DEEE-4493-8AB6-2DF75BD76863}" type="pres">
      <dgm:prSet presAssocID="{5F64E49C-400F-482F-932E-690765A0C022}" presName="rootConnector" presStyleLbl="node1" presStyleIdx="0" presStyleCnt="1"/>
      <dgm:spPr/>
    </dgm:pt>
    <dgm:pt modelId="{7E6EDE5B-5DCC-483F-BDEE-F8B742382690}" type="pres">
      <dgm:prSet presAssocID="{5F64E49C-400F-482F-932E-690765A0C022}" presName="childShape" presStyleCnt="0"/>
      <dgm:spPr/>
    </dgm:pt>
    <dgm:pt modelId="{2880CEAC-AF94-4C40-9A65-AB091322C543}" type="pres">
      <dgm:prSet presAssocID="{CCBA445A-740D-4FBC-A5AA-BAD3E05D523B}" presName="Name13" presStyleLbl="parChTrans1D2" presStyleIdx="0" presStyleCnt="4"/>
      <dgm:spPr/>
    </dgm:pt>
    <dgm:pt modelId="{BE348649-D026-4AD6-85CA-2B877E9CAC35}" type="pres">
      <dgm:prSet presAssocID="{F6F9012A-87BE-4EE3-A690-055366B8F9D7}" presName="childText" presStyleLbl="bgAcc1" presStyleIdx="0" presStyleCnt="4">
        <dgm:presLayoutVars>
          <dgm:bulletEnabled val="1"/>
        </dgm:presLayoutVars>
      </dgm:prSet>
      <dgm:spPr/>
    </dgm:pt>
    <dgm:pt modelId="{82715789-5A6E-42E7-AE77-4CCA967CF352}" type="pres">
      <dgm:prSet presAssocID="{1D979EB2-6C66-4EB5-8CD3-C2EE4CB89D9C}" presName="Name13" presStyleLbl="parChTrans1D2" presStyleIdx="1" presStyleCnt="4"/>
      <dgm:spPr/>
    </dgm:pt>
    <dgm:pt modelId="{708D8021-C0C5-469D-87AA-07CD20DD4549}" type="pres">
      <dgm:prSet presAssocID="{F17F1358-CD5D-4C61-A104-38FAD3DCE1E0}" presName="childText" presStyleLbl="bgAcc1" presStyleIdx="1" presStyleCnt="4" custScaleX="124497">
        <dgm:presLayoutVars>
          <dgm:bulletEnabled val="1"/>
        </dgm:presLayoutVars>
      </dgm:prSet>
      <dgm:spPr/>
    </dgm:pt>
    <dgm:pt modelId="{2937C455-D2D3-4F68-AB4C-42FDD485D8C6}" type="pres">
      <dgm:prSet presAssocID="{4B710B1F-7F00-4176-8376-D51594A6B6D9}" presName="Name13" presStyleLbl="parChTrans1D2" presStyleIdx="2" presStyleCnt="4"/>
      <dgm:spPr/>
    </dgm:pt>
    <dgm:pt modelId="{4C3688E5-D649-458A-839E-2FA2629520C7}" type="pres">
      <dgm:prSet presAssocID="{A99166FE-78D3-4A16-BDF4-0F23DA248B77}" presName="childText" presStyleLbl="bgAcc1" presStyleIdx="2" presStyleCnt="4" custScaleX="124497">
        <dgm:presLayoutVars>
          <dgm:bulletEnabled val="1"/>
        </dgm:presLayoutVars>
      </dgm:prSet>
      <dgm:spPr/>
    </dgm:pt>
    <dgm:pt modelId="{31775304-2651-453F-BE24-5761B5BBEB7E}" type="pres">
      <dgm:prSet presAssocID="{80609054-2891-4980-B58E-C723EA7FBF7F}" presName="Name13" presStyleLbl="parChTrans1D2" presStyleIdx="3" presStyleCnt="4"/>
      <dgm:spPr/>
    </dgm:pt>
    <dgm:pt modelId="{6A61774E-83D5-4C66-A999-6CF5CF49A64C}" type="pres">
      <dgm:prSet presAssocID="{BAC722E1-27E2-488A-8921-87D1A70D96DA}" presName="childText" presStyleLbl="bgAcc1" presStyleIdx="3" presStyleCnt="4" custScaleX="124497">
        <dgm:presLayoutVars>
          <dgm:bulletEnabled val="1"/>
        </dgm:presLayoutVars>
      </dgm:prSet>
      <dgm:spPr/>
    </dgm:pt>
  </dgm:ptLst>
  <dgm:cxnLst>
    <dgm:cxn modelId="{C4C53201-AC77-47AF-AEE3-643498875C7B}" type="presOf" srcId="{5F64E49C-400F-482F-932E-690765A0C022}" destId="{D2B160AE-60EE-49B1-AB0B-296A6F051F5D}" srcOrd="0" destOrd="0" presId="urn:microsoft.com/office/officeart/2005/8/layout/hierarchy3"/>
    <dgm:cxn modelId="{000CA109-008F-4DA1-90B3-55D342D17A37}" type="presOf" srcId="{CCBA445A-740D-4FBC-A5AA-BAD3E05D523B}" destId="{2880CEAC-AF94-4C40-9A65-AB091322C543}" srcOrd="0" destOrd="0" presId="urn:microsoft.com/office/officeart/2005/8/layout/hierarchy3"/>
    <dgm:cxn modelId="{B7BCC30A-067A-4A95-8B50-8A64565C4F08}" type="presOf" srcId="{5F64E49C-400F-482F-932E-690765A0C022}" destId="{66AF27FE-DEEE-4493-8AB6-2DF75BD76863}" srcOrd="1" destOrd="0" presId="urn:microsoft.com/office/officeart/2005/8/layout/hierarchy3"/>
    <dgm:cxn modelId="{385B911D-1E13-4DD8-890C-5858900CF2E4}" type="presOf" srcId="{F6F9012A-87BE-4EE3-A690-055366B8F9D7}" destId="{BE348649-D026-4AD6-85CA-2B877E9CAC35}" srcOrd="0" destOrd="0" presId="urn:microsoft.com/office/officeart/2005/8/layout/hierarchy3"/>
    <dgm:cxn modelId="{49CCD33B-00B5-4C1C-AC79-23EDB487300F}" type="presOf" srcId="{1D979EB2-6C66-4EB5-8CD3-C2EE4CB89D9C}" destId="{82715789-5A6E-42E7-AE77-4CCA967CF352}" srcOrd="0" destOrd="0" presId="urn:microsoft.com/office/officeart/2005/8/layout/hierarchy3"/>
    <dgm:cxn modelId="{ACBC4062-28C7-483A-8A7F-6C0716C88C96}" srcId="{5F64E49C-400F-482F-932E-690765A0C022}" destId="{A99166FE-78D3-4A16-BDF4-0F23DA248B77}" srcOrd="2" destOrd="0" parTransId="{4B710B1F-7F00-4176-8376-D51594A6B6D9}" sibTransId="{5F309AFB-7825-4283-8BEF-BBD7C5A70063}"/>
    <dgm:cxn modelId="{24D0A245-B5B1-4530-B688-F2531A531578}" srcId="{5F64E49C-400F-482F-932E-690765A0C022}" destId="{F6F9012A-87BE-4EE3-A690-055366B8F9D7}" srcOrd="0" destOrd="0" parTransId="{CCBA445A-740D-4FBC-A5AA-BAD3E05D523B}" sibTransId="{C3FEADF4-409D-4F2E-9C8B-3307ABE47DA3}"/>
    <dgm:cxn modelId="{3A854651-C71D-4B71-B77C-C48695691E16}" type="presOf" srcId="{A99166FE-78D3-4A16-BDF4-0F23DA248B77}" destId="{4C3688E5-D649-458A-839E-2FA2629520C7}" srcOrd="0" destOrd="0" presId="urn:microsoft.com/office/officeart/2005/8/layout/hierarchy3"/>
    <dgm:cxn modelId="{9358F153-9621-4120-95A3-EC58203B3C68}" srcId="{E7CE0BB8-A326-429F-A594-0E3DD11B0FA6}" destId="{5F64E49C-400F-482F-932E-690765A0C022}" srcOrd="0" destOrd="0" parTransId="{E7A869FA-B721-4559-BE01-F1BA13137AB7}" sibTransId="{46EC8EFC-639E-447F-95F7-0175CA34EDC5}"/>
    <dgm:cxn modelId="{50BCD788-2530-4C63-B772-C9A099BFF928}" type="presOf" srcId="{80609054-2891-4980-B58E-C723EA7FBF7F}" destId="{31775304-2651-453F-BE24-5761B5BBEB7E}" srcOrd="0" destOrd="0" presId="urn:microsoft.com/office/officeart/2005/8/layout/hierarchy3"/>
    <dgm:cxn modelId="{66CB63A2-0C21-4559-B78E-1591B915AF99}" type="presOf" srcId="{E7CE0BB8-A326-429F-A594-0E3DD11B0FA6}" destId="{E70590A1-CB01-42ED-8C65-49DC0EF7BFCF}" srcOrd="0" destOrd="0" presId="urn:microsoft.com/office/officeart/2005/8/layout/hierarchy3"/>
    <dgm:cxn modelId="{C9A8AABB-C3ED-4F55-AACE-AC6B639BF9D1}" type="presOf" srcId="{F17F1358-CD5D-4C61-A104-38FAD3DCE1E0}" destId="{708D8021-C0C5-469D-87AA-07CD20DD4549}" srcOrd="0" destOrd="0" presId="urn:microsoft.com/office/officeart/2005/8/layout/hierarchy3"/>
    <dgm:cxn modelId="{E1ED4EE2-E3AB-4084-B183-42741FF4A29E}" srcId="{5F64E49C-400F-482F-932E-690765A0C022}" destId="{F17F1358-CD5D-4C61-A104-38FAD3DCE1E0}" srcOrd="1" destOrd="0" parTransId="{1D979EB2-6C66-4EB5-8CD3-C2EE4CB89D9C}" sibTransId="{6AF437D9-F12C-4FB1-B037-870DD31C1775}"/>
    <dgm:cxn modelId="{4A00AEE9-846E-4D59-88A8-3592B194F874}" srcId="{5F64E49C-400F-482F-932E-690765A0C022}" destId="{BAC722E1-27E2-488A-8921-87D1A70D96DA}" srcOrd="3" destOrd="0" parTransId="{80609054-2891-4980-B58E-C723EA7FBF7F}" sibTransId="{2E13CE31-357A-4322-A040-4997982119CD}"/>
    <dgm:cxn modelId="{D856B7ED-0382-4658-B1FB-42AE226315A9}" type="presOf" srcId="{4B710B1F-7F00-4176-8376-D51594A6B6D9}" destId="{2937C455-D2D3-4F68-AB4C-42FDD485D8C6}" srcOrd="0" destOrd="0" presId="urn:microsoft.com/office/officeart/2005/8/layout/hierarchy3"/>
    <dgm:cxn modelId="{BD4077FB-B744-4253-A13E-102CBCC3AC3C}" type="presOf" srcId="{BAC722E1-27E2-488A-8921-87D1A70D96DA}" destId="{6A61774E-83D5-4C66-A999-6CF5CF49A64C}" srcOrd="0" destOrd="0" presId="urn:microsoft.com/office/officeart/2005/8/layout/hierarchy3"/>
    <dgm:cxn modelId="{D340D421-243E-416B-8D94-41A402BDBFD4}" type="presParOf" srcId="{E70590A1-CB01-42ED-8C65-49DC0EF7BFCF}" destId="{4351C1D7-3B9A-469C-9872-E64D1675B52B}" srcOrd="0" destOrd="0" presId="urn:microsoft.com/office/officeart/2005/8/layout/hierarchy3"/>
    <dgm:cxn modelId="{F318A373-E705-407E-BE61-7EB3EBC3382C}" type="presParOf" srcId="{4351C1D7-3B9A-469C-9872-E64D1675B52B}" destId="{7B6A32A6-A91F-481E-BF3C-567CD07F9EBB}" srcOrd="0" destOrd="0" presId="urn:microsoft.com/office/officeart/2005/8/layout/hierarchy3"/>
    <dgm:cxn modelId="{A1A06B72-7178-4B5E-AFC7-3731430C07E6}" type="presParOf" srcId="{7B6A32A6-A91F-481E-BF3C-567CD07F9EBB}" destId="{D2B160AE-60EE-49B1-AB0B-296A6F051F5D}" srcOrd="0" destOrd="0" presId="urn:microsoft.com/office/officeart/2005/8/layout/hierarchy3"/>
    <dgm:cxn modelId="{23929FB3-3EB8-4AEF-A537-A53FADD735EA}" type="presParOf" srcId="{7B6A32A6-A91F-481E-BF3C-567CD07F9EBB}" destId="{66AF27FE-DEEE-4493-8AB6-2DF75BD76863}" srcOrd="1" destOrd="0" presId="urn:microsoft.com/office/officeart/2005/8/layout/hierarchy3"/>
    <dgm:cxn modelId="{36AD01C7-C1D9-4854-9E54-200E5BD56C01}" type="presParOf" srcId="{4351C1D7-3B9A-469C-9872-E64D1675B52B}" destId="{7E6EDE5B-5DCC-483F-BDEE-F8B742382690}" srcOrd="1" destOrd="0" presId="urn:microsoft.com/office/officeart/2005/8/layout/hierarchy3"/>
    <dgm:cxn modelId="{43588CC4-2175-4188-992D-B09564777CF5}" type="presParOf" srcId="{7E6EDE5B-5DCC-483F-BDEE-F8B742382690}" destId="{2880CEAC-AF94-4C40-9A65-AB091322C543}" srcOrd="0" destOrd="0" presId="urn:microsoft.com/office/officeart/2005/8/layout/hierarchy3"/>
    <dgm:cxn modelId="{0B545C15-E45C-4338-941B-5B350D71E603}" type="presParOf" srcId="{7E6EDE5B-5DCC-483F-BDEE-F8B742382690}" destId="{BE348649-D026-4AD6-85CA-2B877E9CAC35}" srcOrd="1" destOrd="0" presId="urn:microsoft.com/office/officeart/2005/8/layout/hierarchy3"/>
    <dgm:cxn modelId="{C2105437-2C6B-42DA-A82E-ACB6F5893765}" type="presParOf" srcId="{7E6EDE5B-5DCC-483F-BDEE-F8B742382690}" destId="{82715789-5A6E-42E7-AE77-4CCA967CF352}" srcOrd="2" destOrd="0" presId="urn:microsoft.com/office/officeart/2005/8/layout/hierarchy3"/>
    <dgm:cxn modelId="{7682C918-A588-42D4-A917-9772842AC32A}" type="presParOf" srcId="{7E6EDE5B-5DCC-483F-BDEE-F8B742382690}" destId="{708D8021-C0C5-469D-87AA-07CD20DD4549}" srcOrd="3" destOrd="0" presId="urn:microsoft.com/office/officeart/2005/8/layout/hierarchy3"/>
    <dgm:cxn modelId="{3FA0A0CD-02D8-4B3E-8793-E96C98D8B27D}" type="presParOf" srcId="{7E6EDE5B-5DCC-483F-BDEE-F8B742382690}" destId="{2937C455-D2D3-4F68-AB4C-42FDD485D8C6}" srcOrd="4" destOrd="0" presId="urn:microsoft.com/office/officeart/2005/8/layout/hierarchy3"/>
    <dgm:cxn modelId="{AE7C228A-446C-45F7-A69A-30CF0E2F3BAA}" type="presParOf" srcId="{7E6EDE5B-5DCC-483F-BDEE-F8B742382690}" destId="{4C3688E5-D649-458A-839E-2FA2629520C7}" srcOrd="5" destOrd="0" presId="urn:microsoft.com/office/officeart/2005/8/layout/hierarchy3"/>
    <dgm:cxn modelId="{57C68B61-5543-4B74-AC29-A88D4A7BE031}" type="presParOf" srcId="{7E6EDE5B-5DCC-483F-BDEE-F8B742382690}" destId="{31775304-2651-453F-BE24-5761B5BBEB7E}" srcOrd="6" destOrd="0" presId="urn:microsoft.com/office/officeart/2005/8/layout/hierarchy3"/>
    <dgm:cxn modelId="{630A694A-902D-4290-AB98-43D7C9AA3DFB}" type="presParOf" srcId="{7E6EDE5B-5DCC-483F-BDEE-F8B742382690}" destId="{6A61774E-83D5-4C66-A999-6CF5CF49A64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9D2EB8-6F3F-45C5-A330-4F0C3C093B55}" type="doc">
      <dgm:prSet loTypeId="urn:microsoft.com/office/officeart/2005/8/layout/vList4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de-CH"/>
        </a:p>
      </dgm:t>
    </dgm:pt>
    <dgm:pt modelId="{B01BF4F0-846B-41E4-ABF0-8C52DFCA769C}">
      <dgm:prSet phldrT="[Text]"/>
      <dgm:spPr/>
      <dgm:t>
        <a:bodyPr/>
        <a:lstStyle/>
        <a:p>
          <a:r>
            <a:rPr lang="de-CH" b="1" dirty="0"/>
            <a:t>Der Alarm geht los</a:t>
          </a:r>
        </a:p>
      </dgm:t>
    </dgm:pt>
    <dgm:pt modelId="{FEA5B3A7-B533-455D-B9EB-203E6B2FFD27}" type="parTrans" cxnId="{9E8D5B68-F3D8-4A5E-B143-95FC53EE6375}">
      <dgm:prSet/>
      <dgm:spPr/>
      <dgm:t>
        <a:bodyPr/>
        <a:lstStyle/>
        <a:p>
          <a:endParaRPr lang="de-CH"/>
        </a:p>
      </dgm:t>
    </dgm:pt>
    <dgm:pt modelId="{5985C960-FE4C-497A-8D4D-A00FD6F59162}" type="sibTrans" cxnId="{9E8D5B68-F3D8-4A5E-B143-95FC53EE6375}">
      <dgm:prSet/>
      <dgm:spPr/>
      <dgm:t>
        <a:bodyPr/>
        <a:lstStyle/>
        <a:p>
          <a:endParaRPr lang="de-CH"/>
        </a:p>
      </dgm:t>
    </dgm:pt>
    <dgm:pt modelId="{5CDF6587-F313-4E37-A947-C48C281BDCEF}">
      <dgm:prSet phldrT="[Text]"/>
      <dgm:spPr/>
      <dgm:t>
        <a:bodyPr/>
        <a:lstStyle/>
        <a:p>
          <a:r>
            <a:rPr lang="de-CH" b="1" dirty="0"/>
            <a:t>Schulzimmer sofort verlassen</a:t>
          </a:r>
          <a:br>
            <a:rPr lang="de-CH" b="1" dirty="0"/>
          </a:br>
          <a:r>
            <a:rPr lang="de-CH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Lift darf nicht benutzt werden</a:t>
          </a:r>
        </a:p>
      </dgm:t>
    </dgm:pt>
    <dgm:pt modelId="{0833E28F-73A7-4FF9-8AB9-40E76CE2090B}" type="parTrans" cxnId="{D16996D7-3558-4195-AF32-DC209F19112F}">
      <dgm:prSet/>
      <dgm:spPr/>
      <dgm:t>
        <a:bodyPr/>
        <a:lstStyle/>
        <a:p>
          <a:endParaRPr lang="de-CH"/>
        </a:p>
      </dgm:t>
    </dgm:pt>
    <dgm:pt modelId="{BC4F1AC2-188C-44BB-BCE2-02B8A50C3D84}" type="sibTrans" cxnId="{D16996D7-3558-4195-AF32-DC209F19112F}">
      <dgm:prSet/>
      <dgm:spPr/>
      <dgm:t>
        <a:bodyPr/>
        <a:lstStyle/>
        <a:p>
          <a:endParaRPr lang="de-CH"/>
        </a:p>
      </dgm:t>
    </dgm:pt>
    <dgm:pt modelId="{649B5A83-73FE-4029-87B5-AA9B245A5C8C}">
      <dgm:prSet phldrT="[Text]"/>
      <dgm:spPr/>
      <dgm:t>
        <a:bodyPr/>
        <a:lstStyle/>
        <a:p>
          <a:r>
            <a:rPr lang="de-CH" b="1" dirty="0"/>
            <a:t>Sammelplatz </a:t>
          </a:r>
        </a:p>
      </dgm:t>
    </dgm:pt>
    <dgm:pt modelId="{5952DAA4-CE8E-4818-A696-8FFC193A7A05}" type="parTrans" cxnId="{62BD2C21-413C-4D47-833A-653958350509}">
      <dgm:prSet/>
      <dgm:spPr/>
      <dgm:t>
        <a:bodyPr/>
        <a:lstStyle/>
        <a:p>
          <a:endParaRPr lang="de-CH"/>
        </a:p>
      </dgm:t>
    </dgm:pt>
    <dgm:pt modelId="{183FB3E5-2944-4918-B047-0704E47408A9}" type="sibTrans" cxnId="{62BD2C21-413C-4D47-833A-653958350509}">
      <dgm:prSet/>
      <dgm:spPr/>
      <dgm:t>
        <a:bodyPr/>
        <a:lstStyle/>
        <a:p>
          <a:endParaRPr lang="de-CH"/>
        </a:p>
      </dgm:t>
    </dgm:pt>
    <dgm:pt modelId="{14C9BCB2-1A35-41CE-BC05-4965821B6B38}">
      <dgm:prSet phldrT="[Text]"/>
      <dgm:spPr/>
      <dgm:t>
        <a:bodyPr/>
        <a:lstStyle/>
        <a:p>
          <a:r>
            <a:rPr lang="de-CH" b="1" dirty="0"/>
            <a:t>Auf weitere Anweisungen warten</a:t>
          </a:r>
        </a:p>
      </dgm:t>
    </dgm:pt>
    <dgm:pt modelId="{BDD95C1A-7D3D-4EA5-BCE9-83F886C0DAEF}" type="parTrans" cxnId="{57F82562-EC17-4FBE-AEDA-8FD3E281EF2A}">
      <dgm:prSet/>
      <dgm:spPr/>
      <dgm:t>
        <a:bodyPr/>
        <a:lstStyle/>
        <a:p>
          <a:endParaRPr lang="de-CH"/>
        </a:p>
      </dgm:t>
    </dgm:pt>
    <dgm:pt modelId="{02DC4228-E9E3-45D5-96E9-5096960F7B3C}" type="sibTrans" cxnId="{57F82562-EC17-4FBE-AEDA-8FD3E281EF2A}">
      <dgm:prSet/>
      <dgm:spPr/>
      <dgm:t>
        <a:bodyPr/>
        <a:lstStyle/>
        <a:p>
          <a:endParaRPr lang="de-CH"/>
        </a:p>
      </dgm:t>
    </dgm:pt>
    <dgm:pt modelId="{F1157215-4929-418A-9B63-EDA46456799A}" type="pres">
      <dgm:prSet presAssocID="{279D2EB8-6F3F-45C5-A330-4F0C3C093B55}" presName="linear" presStyleCnt="0">
        <dgm:presLayoutVars>
          <dgm:dir/>
          <dgm:resizeHandles val="exact"/>
        </dgm:presLayoutVars>
      </dgm:prSet>
      <dgm:spPr/>
    </dgm:pt>
    <dgm:pt modelId="{9A7286AC-B763-4AA4-BF7E-03C67AADEC08}" type="pres">
      <dgm:prSet presAssocID="{B01BF4F0-846B-41E4-ABF0-8C52DFCA769C}" presName="comp" presStyleCnt="0"/>
      <dgm:spPr/>
    </dgm:pt>
    <dgm:pt modelId="{3C8881AF-14D5-48E2-BC45-B5024F0E6934}" type="pres">
      <dgm:prSet presAssocID="{B01BF4F0-846B-41E4-ABF0-8C52DFCA769C}" presName="box" presStyleLbl="node1" presStyleIdx="0" presStyleCnt="4" custLinFactNeighborX="-4826" custLinFactNeighborY="-38"/>
      <dgm:spPr/>
    </dgm:pt>
    <dgm:pt modelId="{3482201B-E53C-48F8-8688-55931B1E52AD}" type="pres">
      <dgm:prSet presAssocID="{B01BF4F0-846B-41E4-ABF0-8C52DFCA769C}" presName="img" presStyleLbl="fgImgPlace1" presStyleIdx="0" presStyleCnt="4" custScaleX="34375" custScaleY="80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765E64B-BDDF-462A-AA93-9CF358335032}" type="pres">
      <dgm:prSet presAssocID="{B01BF4F0-846B-41E4-ABF0-8C52DFCA769C}" presName="text" presStyleLbl="node1" presStyleIdx="0" presStyleCnt="4">
        <dgm:presLayoutVars>
          <dgm:bulletEnabled val="1"/>
        </dgm:presLayoutVars>
      </dgm:prSet>
      <dgm:spPr/>
    </dgm:pt>
    <dgm:pt modelId="{7A097B1E-8887-4BEA-A4CA-3E8ABC898AFA}" type="pres">
      <dgm:prSet presAssocID="{5985C960-FE4C-497A-8D4D-A00FD6F59162}" presName="spacer" presStyleCnt="0"/>
      <dgm:spPr/>
    </dgm:pt>
    <dgm:pt modelId="{03D06343-C568-48D3-9144-0E1165E33BFA}" type="pres">
      <dgm:prSet presAssocID="{5CDF6587-F313-4E37-A947-C48C281BDCEF}" presName="comp" presStyleCnt="0"/>
      <dgm:spPr/>
    </dgm:pt>
    <dgm:pt modelId="{63FCBE08-18F6-4DFE-A078-7095923E87D1}" type="pres">
      <dgm:prSet presAssocID="{5CDF6587-F313-4E37-A947-C48C281BDCEF}" presName="box" presStyleLbl="node1" presStyleIdx="1" presStyleCnt="4"/>
      <dgm:spPr/>
    </dgm:pt>
    <dgm:pt modelId="{1B6A0881-4180-4585-87D9-920E58EBE714}" type="pres">
      <dgm:prSet presAssocID="{5CDF6587-F313-4E37-A947-C48C281BDCEF}" presName="img" presStyleLbl="fgImgPlace1" presStyleIdx="1" presStyleCnt="4" custScaleX="53694" custScaleY="575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C3680267-7248-4553-9B9E-C9C5B58F991E}" type="pres">
      <dgm:prSet presAssocID="{5CDF6587-F313-4E37-A947-C48C281BDCEF}" presName="text" presStyleLbl="node1" presStyleIdx="1" presStyleCnt="4">
        <dgm:presLayoutVars>
          <dgm:bulletEnabled val="1"/>
        </dgm:presLayoutVars>
      </dgm:prSet>
      <dgm:spPr/>
    </dgm:pt>
    <dgm:pt modelId="{8B9282D9-E9D6-439E-A18E-913A2C22085F}" type="pres">
      <dgm:prSet presAssocID="{BC4F1AC2-188C-44BB-BCE2-02B8A50C3D84}" presName="spacer" presStyleCnt="0"/>
      <dgm:spPr/>
    </dgm:pt>
    <dgm:pt modelId="{09A471F0-E800-4804-9A0D-D3C603350220}" type="pres">
      <dgm:prSet presAssocID="{649B5A83-73FE-4029-87B5-AA9B245A5C8C}" presName="comp" presStyleCnt="0"/>
      <dgm:spPr/>
    </dgm:pt>
    <dgm:pt modelId="{FE5D6E03-A3FE-450B-85CA-F00CF492A8BD}" type="pres">
      <dgm:prSet presAssocID="{649B5A83-73FE-4029-87B5-AA9B245A5C8C}" presName="box" presStyleLbl="node1" presStyleIdx="2" presStyleCnt="4"/>
      <dgm:spPr/>
    </dgm:pt>
    <dgm:pt modelId="{DB064863-8367-42D0-A85F-951952FA5BCA}" type="pres">
      <dgm:prSet presAssocID="{649B5A83-73FE-4029-87B5-AA9B245A5C8C}" presName="img" presStyleLbl="fgImgPlace1" presStyleIdx="2" presStyleCnt="4" custScaleX="440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75FC4B-B804-4C4B-A3F0-D3E2C6888A6E}" type="pres">
      <dgm:prSet presAssocID="{649B5A83-73FE-4029-87B5-AA9B245A5C8C}" presName="text" presStyleLbl="node1" presStyleIdx="2" presStyleCnt="4">
        <dgm:presLayoutVars>
          <dgm:bulletEnabled val="1"/>
        </dgm:presLayoutVars>
      </dgm:prSet>
      <dgm:spPr/>
    </dgm:pt>
    <dgm:pt modelId="{51C0A323-D6D0-4BDF-A428-816C3BE34750}" type="pres">
      <dgm:prSet presAssocID="{183FB3E5-2944-4918-B047-0704E47408A9}" presName="spacer" presStyleCnt="0"/>
      <dgm:spPr/>
    </dgm:pt>
    <dgm:pt modelId="{EF95D92E-F6AA-4F4E-A00A-8ED176AAE54C}" type="pres">
      <dgm:prSet presAssocID="{14C9BCB2-1A35-41CE-BC05-4965821B6B38}" presName="comp" presStyleCnt="0"/>
      <dgm:spPr/>
    </dgm:pt>
    <dgm:pt modelId="{2F1BB83A-E1AD-42C9-8CFC-9E634DDE5A09}" type="pres">
      <dgm:prSet presAssocID="{14C9BCB2-1A35-41CE-BC05-4965821B6B38}" presName="box" presStyleLbl="node1" presStyleIdx="3" presStyleCnt="4"/>
      <dgm:spPr/>
    </dgm:pt>
    <dgm:pt modelId="{452FB5CF-4D63-44C7-9B9D-D4888209CF7C}" type="pres">
      <dgm:prSet presAssocID="{14C9BCB2-1A35-41CE-BC05-4965821B6B38}" presName="img" presStyleLbl="fgImgPlace1" presStyleIdx="3" presStyleCnt="4" custScaleX="32322" custScaleY="1025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3D160EF-108C-406C-8796-F247CD838F12}" type="pres">
      <dgm:prSet presAssocID="{14C9BCB2-1A35-41CE-BC05-4965821B6B38}" presName="text" presStyleLbl="node1" presStyleIdx="3" presStyleCnt="4">
        <dgm:presLayoutVars>
          <dgm:bulletEnabled val="1"/>
        </dgm:presLayoutVars>
      </dgm:prSet>
      <dgm:spPr/>
    </dgm:pt>
  </dgm:ptLst>
  <dgm:cxnLst>
    <dgm:cxn modelId="{A62FA90D-295E-4CC1-9E4D-2C6504C69176}" type="presOf" srcId="{5CDF6587-F313-4E37-A947-C48C281BDCEF}" destId="{C3680267-7248-4553-9B9E-C9C5B58F991E}" srcOrd="1" destOrd="0" presId="urn:microsoft.com/office/officeart/2005/8/layout/vList4"/>
    <dgm:cxn modelId="{49F60A21-4FB4-42E6-A886-5DA280EDAAE4}" type="presOf" srcId="{279D2EB8-6F3F-45C5-A330-4F0C3C093B55}" destId="{F1157215-4929-418A-9B63-EDA46456799A}" srcOrd="0" destOrd="0" presId="urn:microsoft.com/office/officeart/2005/8/layout/vList4"/>
    <dgm:cxn modelId="{62BD2C21-413C-4D47-833A-653958350509}" srcId="{279D2EB8-6F3F-45C5-A330-4F0C3C093B55}" destId="{649B5A83-73FE-4029-87B5-AA9B245A5C8C}" srcOrd="2" destOrd="0" parTransId="{5952DAA4-CE8E-4818-A696-8FFC193A7A05}" sibTransId="{183FB3E5-2944-4918-B047-0704E47408A9}"/>
    <dgm:cxn modelId="{DBAE9D3E-516E-4A1D-90AF-69E5EBD89F7A}" type="presOf" srcId="{B01BF4F0-846B-41E4-ABF0-8C52DFCA769C}" destId="{3C8881AF-14D5-48E2-BC45-B5024F0E6934}" srcOrd="0" destOrd="0" presId="urn:microsoft.com/office/officeart/2005/8/layout/vList4"/>
    <dgm:cxn modelId="{57F82562-EC17-4FBE-AEDA-8FD3E281EF2A}" srcId="{279D2EB8-6F3F-45C5-A330-4F0C3C093B55}" destId="{14C9BCB2-1A35-41CE-BC05-4965821B6B38}" srcOrd="3" destOrd="0" parTransId="{BDD95C1A-7D3D-4EA5-BCE9-83F886C0DAEF}" sibTransId="{02DC4228-E9E3-45D5-96E9-5096960F7B3C}"/>
    <dgm:cxn modelId="{FDFFFE65-9526-4C60-8205-3A8B058A6AA3}" type="presOf" srcId="{14C9BCB2-1A35-41CE-BC05-4965821B6B38}" destId="{2F1BB83A-E1AD-42C9-8CFC-9E634DDE5A09}" srcOrd="0" destOrd="0" presId="urn:microsoft.com/office/officeart/2005/8/layout/vList4"/>
    <dgm:cxn modelId="{9E8D5B68-F3D8-4A5E-B143-95FC53EE6375}" srcId="{279D2EB8-6F3F-45C5-A330-4F0C3C093B55}" destId="{B01BF4F0-846B-41E4-ABF0-8C52DFCA769C}" srcOrd="0" destOrd="0" parTransId="{FEA5B3A7-B533-455D-B9EB-203E6B2FFD27}" sibTransId="{5985C960-FE4C-497A-8D4D-A00FD6F59162}"/>
    <dgm:cxn modelId="{10AD614B-6202-4DEF-A8B0-260077556C4D}" type="presOf" srcId="{5CDF6587-F313-4E37-A947-C48C281BDCEF}" destId="{63FCBE08-18F6-4DFE-A078-7095923E87D1}" srcOrd="0" destOrd="0" presId="urn:microsoft.com/office/officeart/2005/8/layout/vList4"/>
    <dgm:cxn modelId="{0E8F4752-5E2D-438F-8775-69B79A281410}" type="presOf" srcId="{B01BF4F0-846B-41E4-ABF0-8C52DFCA769C}" destId="{D765E64B-BDDF-462A-AA93-9CF358335032}" srcOrd="1" destOrd="0" presId="urn:microsoft.com/office/officeart/2005/8/layout/vList4"/>
    <dgm:cxn modelId="{92483EC3-3F84-4BF8-A3BB-B2CF283BD106}" type="presOf" srcId="{649B5A83-73FE-4029-87B5-AA9B245A5C8C}" destId="{FE5D6E03-A3FE-450B-85CA-F00CF492A8BD}" srcOrd="0" destOrd="0" presId="urn:microsoft.com/office/officeart/2005/8/layout/vList4"/>
    <dgm:cxn modelId="{F16E61CC-0211-44FE-BF6E-CE683283F8B2}" type="presOf" srcId="{14C9BCB2-1A35-41CE-BC05-4965821B6B38}" destId="{23D160EF-108C-406C-8796-F247CD838F12}" srcOrd="1" destOrd="0" presId="urn:microsoft.com/office/officeart/2005/8/layout/vList4"/>
    <dgm:cxn modelId="{D16996D7-3558-4195-AF32-DC209F19112F}" srcId="{279D2EB8-6F3F-45C5-A330-4F0C3C093B55}" destId="{5CDF6587-F313-4E37-A947-C48C281BDCEF}" srcOrd="1" destOrd="0" parTransId="{0833E28F-73A7-4FF9-8AB9-40E76CE2090B}" sibTransId="{BC4F1AC2-188C-44BB-BCE2-02B8A50C3D84}"/>
    <dgm:cxn modelId="{D51363ED-0417-4376-961A-301375575513}" type="presOf" srcId="{649B5A83-73FE-4029-87B5-AA9B245A5C8C}" destId="{EF75FC4B-B804-4C4B-A3F0-D3E2C6888A6E}" srcOrd="1" destOrd="0" presId="urn:microsoft.com/office/officeart/2005/8/layout/vList4"/>
    <dgm:cxn modelId="{DC708DDD-81B5-47B8-A97F-466FFF12DA32}" type="presParOf" srcId="{F1157215-4929-418A-9B63-EDA46456799A}" destId="{9A7286AC-B763-4AA4-BF7E-03C67AADEC08}" srcOrd="0" destOrd="0" presId="urn:microsoft.com/office/officeart/2005/8/layout/vList4"/>
    <dgm:cxn modelId="{C0AC5628-AA7A-41C6-BA08-C4B3B85C0156}" type="presParOf" srcId="{9A7286AC-B763-4AA4-BF7E-03C67AADEC08}" destId="{3C8881AF-14D5-48E2-BC45-B5024F0E6934}" srcOrd="0" destOrd="0" presId="urn:microsoft.com/office/officeart/2005/8/layout/vList4"/>
    <dgm:cxn modelId="{510E54EE-BDD1-4EF5-8EFE-D6AB2604B355}" type="presParOf" srcId="{9A7286AC-B763-4AA4-BF7E-03C67AADEC08}" destId="{3482201B-E53C-48F8-8688-55931B1E52AD}" srcOrd="1" destOrd="0" presId="urn:microsoft.com/office/officeart/2005/8/layout/vList4"/>
    <dgm:cxn modelId="{9476034E-1F58-4F42-98C8-EC8D4EC57901}" type="presParOf" srcId="{9A7286AC-B763-4AA4-BF7E-03C67AADEC08}" destId="{D765E64B-BDDF-462A-AA93-9CF358335032}" srcOrd="2" destOrd="0" presId="urn:microsoft.com/office/officeart/2005/8/layout/vList4"/>
    <dgm:cxn modelId="{29B9A54B-E716-424B-A86C-A6C1ACFE8453}" type="presParOf" srcId="{F1157215-4929-418A-9B63-EDA46456799A}" destId="{7A097B1E-8887-4BEA-A4CA-3E8ABC898AFA}" srcOrd="1" destOrd="0" presId="urn:microsoft.com/office/officeart/2005/8/layout/vList4"/>
    <dgm:cxn modelId="{2360777E-7E92-4E01-B32F-38DDBFAADEF9}" type="presParOf" srcId="{F1157215-4929-418A-9B63-EDA46456799A}" destId="{03D06343-C568-48D3-9144-0E1165E33BFA}" srcOrd="2" destOrd="0" presId="urn:microsoft.com/office/officeart/2005/8/layout/vList4"/>
    <dgm:cxn modelId="{553E1D03-8C18-4954-8144-D22051AE91EE}" type="presParOf" srcId="{03D06343-C568-48D3-9144-0E1165E33BFA}" destId="{63FCBE08-18F6-4DFE-A078-7095923E87D1}" srcOrd="0" destOrd="0" presId="urn:microsoft.com/office/officeart/2005/8/layout/vList4"/>
    <dgm:cxn modelId="{E4C0CFC7-CBB2-4831-A33E-00819A8A93B3}" type="presParOf" srcId="{03D06343-C568-48D3-9144-0E1165E33BFA}" destId="{1B6A0881-4180-4585-87D9-920E58EBE714}" srcOrd="1" destOrd="0" presId="urn:microsoft.com/office/officeart/2005/8/layout/vList4"/>
    <dgm:cxn modelId="{DAAC0C86-27F0-4B22-A026-987EB6615407}" type="presParOf" srcId="{03D06343-C568-48D3-9144-0E1165E33BFA}" destId="{C3680267-7248-4553-9B9E-C9C5B58F991E}" srcOrd="2" destOrd="0" presId="urn:microsoft.com/office/officeart/2005/8/layout/vList4"/>
    <dgm:cxn modelId="{22DFE61E-CAD5-4587-909B-F6A51D5DA7DC}" type="presParOf" srcId="{F1157215-4929-418A-9B63-EDA46456799A}" destId="{8B9282D9-E9D6-439E-A18E-913A2C22085F}" srcOrd="3" destOrd="0" presId="urn:microsoft.com/office/officeart/2005/8/layout/vList4"/>
    <dgm:cxn modelId="{ABD30DD5-57A2-4497-85B6-B228097F24FF}" type="presParOf" srcId="{F1157215-4929-418A-9B63-EDA46456799A}" destId="{09A471F0-E800-4804-9A0D-D3C603350220}" srcOrd="4" destOrd="0" presId="urn:microsoft.com/office/officeart/2005/8/layout/vList4"/>
    <dgm:cxn modelId="{7DF15CAD-3E33-4868-8894-71D7BA103E5E}" type="presParOf" srcId="{09A471F0-E800-4804-9A0D-D3C603350220}" destId="{FE5D6E03-A3FE-450B-85CA-F00CF492A8BD}" srcOrd="0" destOrd="0" presId="urn:microsoft.com/office/officeart/2005/8/layout/vList4"/>
    <dgm:cxn modelId="{60969095-24CD-48D1-ADE7-5F3045A02677}" type="presParOf" srcId="{09A471F0-E800-4804-9A0D-D3C603350220}" destId="{DB064863-8367-42D0-A85F-951952FA5BCA}" srcOrd="1" destOrd="0" presId="urn:microsoft.com/office/officeart/2005/8/layout/vList4"/>
    <dgm:cxn modelId="{E17463BD-2973-485B-BE5B-EC7BF5662EA7}" type="presParOf" srcId="{09A471F0-E800-4804-9A0D-D3C603350220}" destId="{EF75FC4B-B804-4C4B-A3F0-D3E2C6888A6E}" srcOrd="2" destOrd="0" presId="urn:microsoft.com/office/officeart/2005/8/layout/vList4"/>
    <dgm:cxn modelId="{A6C1258E-46B3-49FD-A0DC-ED8F7D8FF5E0}" type="presParOf" srcId="{F1157215-4929-418A-9B63-EDA46456799A}" destId="{51C0A323-D6D0-4BDF-A428-816C3BE34750}" srcOrd="5" destOrd="0" presId="urn:microsoft.com/office/officeart/2005/8/layout/vList4"/>
    <dgm:cxn modelId="{B82D3C76-9B4F-4C57-AC0F-E8FE9032C462}" type="presParOf" srcId="{F1157215-4929-418A-9B63-EDA46456799A}" destId="{EF95D92E-F6AA-4F4E-A00A-8ED176AAE54C}" srcOrd="6" destOrd="0" presId="urn:microsoft.com/office/officeart/2005/8/layout/vList4"/>
    <dgm:cxn modelId="{26B26C84-B93A-414A-AFC0-417046FC7016}" type="presParOf" srcId="{EF95D92E-F6AA-4F4E-A00A-8ED176AAE54C}" destId="{2F1BB83A-E1AD-42C9-8CFC-9E634DDE5A09}" srcOrd="0" destOrd="0" presId="urn:microsoft.com/office/officeart/2005/8/layout/vList4"/>
    <dgm:cxn modelId="{F7C0D01B-42DF-48EB-B827-CF998A18707F}" type="presParOf" srcId="{EF95D92E-F6AA-4F4E-A00A-8ED176AAE54C}" destId="{452FB5CF-4D63-44C7-9B9D-D4888209CF7C}" srcOrd="1" destOrd="0" presId="urn:microsoft.com/office/officeart/2005/8/layout/vList4"/>
    <dgm:cxn modelId="{08109D18-1701-47F3-AA45-28921794CCA9}" type="presParOf" srcId="{EF95D92E-F6AA-4F4E-A00A-8ED176AAE54C}" destId="{23D160EF-108C-406C-8796-F247CD838F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60AE-60EE-49B1-AB0B-296A6F051F5D}">
      <dsp:nvSpPr>
        <dsp:cNvPr id="0" name=""/>
        <dsp:cNvSpPr/>
      </dsp:nvSpPr>
      <dsp:spPr>
        <a:xfrm>
          <a:off x="1180504" y="2254"/>
          <a:ext cx="1566018" cy="80173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Morgens</a:t>
          </a:r>
          <a:br>
            <a:rPr lang="de-CH" sz="2400" kern="1200" dirty="0"/>
          </a:br>
          <a:r>
            <a:rPr lang="de-CH" sz="2400" kern="1200" dirty="0"/>
            <a:t>von…</a:t>
          </a:r>
        </a:p>
      </dsp:txBody>
      <dsp:txXfrm>
        <a:off x="1203986" y="25736"/>
        <a:ext cx="1519054" cy="754768"/>
      </dsp:txXfrm>
    </dsp:sp>
    <dsp:sp modelId="{2880CEAC-AF94-4C40-9A65-AB091322C543}">
      <dsp:nvSpPr>
        <dsp:cNvPr id="0" name=""/>
        <dsp:cNvSpPr/>
      </dsp:nvSpPr>
      <dsp:spPr>
        <a:xfrm>
          <a:off x="1337106" y="803986"/>
          <a:ext cx="156601" cy="47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3"/>
              </a:lnTo>
              <a:lnTo>
                <a:pt x="156601" y="47170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8649-D026-4AD6-85CA-2B877E9CAC35}">
      <dsp:nvSpPr>
        <dsp:cNvPr id="0" name=""/>
        <dsp:cNvSpPr/>
      </dsp:nvSpPr>
      <dsp:spPr>
        <a:xfrm>
          <a:off x="1493708" y="961221"/>
          <a:ext cx="1006300" cy="62893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200" kern="1200" dirty="0"/>
        </a:p>
      </dsp:txBody>
      <dsp:txXfrm>
        <a:off x="1512129" y="979642"/>
        <a:ext cx="969458" cy="592096"/>
      </dsp:txXfrm>
    </dsp:sp>
    <dsp:sp modelId="{82715789-5A6E-42E7-AE77-4CCA967CF352}">
      <dsp:nvSpPr>
        <dsp:cNvPr id="0" name=""/>
        <dsp:cNvSpPr/>
      </dsp:nvSpPr>
      <dsp:spPr>
        <a:xfrm>
          <a:off x="1337106" y="803986"/>
          <a:ext cx="156601" cy="125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6"/>
              </a:lnTo>
              <a:lnTo>
                <a:pt x="156601" y="125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8021-C0C5-469D-87AA-07CD20DD4549}">
      <dsp:nvSpPr>
        <dsp:cNvPr id="0" name=""/>
        <dsp:cNvSpPr/>
      </dsp:nvSpPr>
      <dsp:spPr>
        <a:xfrm>
          <a:off x="1493708" y="1747393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9.00 Uhr</a:t>
          </a:r>
        </a:p>
      </dsp:txBody>
      <dsp:txXfrm>
        <a:off x="1512129" y="1765814"/>
        <a:ext cx="1215972" cy="592096"/>
      </dsp:txXfrm>
    </dsp:sp>
    <dsp:sp modelId="{2937C455-D2D3-4F68-AB4C-42FDD485D8C6}">
      <dsp:nvSpPr>
        <dsp:cNvPr id="0" name=""/>
        <dsp:cNvSpPr/>
      </dsp:nvSpPr>
      <dsp:spPr>
        <a:xfrm>
          <a:off x="1337106" y="803986"/>
          <a:ext cx="156601" cy="204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048"/>
              </a:lnTo>
              <a:lnTo>
                <a:pt x="156601" y="20440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688E5-D649-458A-839E-2FA2629520C7}">
      <dsp:nvSpPr>
        <dsp:cNvPr id="0" name=""/>
        <dsp:cNvSpPr/>
      </dsp:nvSpPr>
      <dsp:spPr>
        <a:xfrm>
          <a:off x="1493708" y="2533566"/>
          <a:ext cx="1252814" cy="628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bis</a:t>
          </a:r>
        </a:p>
      </dsp:txBody>
      <dsp:txXfrm>
        <a:off x="1512129" y="2551987"/>
        <a:ext cx="1215972" cy="592096"/>
      </dsp:txXfrm>
    </dsp:sp>
    <dsp:sp modelId="{31775304-2651-453F-BE24-5761B5BBEB7E}">
      <dsp:nvSpPr>
        <dsp:cNvPr id="0" name=""/>
        <dsp:cNvSpPr/>
      </dsp:nvSpPr>
      <dsp:spPr>
        <a:xfrm>
          <a:off x="1337106" y="803986"/>
          <a:ext cx="156601" cy="283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221"/>
              </a:lnTo>
              <a:lnTo>
                <a:pt x="156601" y="2830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774E-83D5-4C66-A999-6CF5CF49A64C}">
      <dsp:nvSpPr>
        <dsp:cNvPr id="0" name=""/>
        <dsp:cNvSpPr/>
      </dsp:nvSpPr>
      <dsp:spPr>
        <a:xfrm>
          <a:off x="1493708" y="3319738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12.00 Uhr</a:t>
          </a:r>
        </a:p>
      </dsp:txBody>
      <dsp:txXfrm>
        <a:off x="1512129" y="3338159"/>
        <a:ext cx="1215972" cy="592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60AE-60EE-49B1-AB0B-296A6F051F5D}">
      <dsp:nvSpPr>
        <dsp:cNvPr id="0" name=""/>
        <dsp:cNvSpPr/>
      </dsp:nvSpPr>
      <dsp:spPr>
        <a:xfrm>
          <a:off x="1180504" y="2254"/>
          <a:ext cx="1566018" cy="80173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Nachmittags</a:t>
          </a:r>
          <a:br>
            <a:rPr lang="de-CH" sz="2200" kern="1200" dirty="0"/>
          </a:br>
          <a:r>
            <a:rPr lang="de-CH" sz="2200" kern="1200" dirty="0"/>
            <a:t>von…</a:t>
          </a:r>
        </a:p>
      </dsp:txBody>
      <dsp:txXfrm>
        <a:off x="1203986" y="25736"/>
        <a:ext cx="1519054" cy="754768"/>
      </dsp:txXfrm>
    </dsp:sp>
    <dsp:sp modelId="{2880CEAC-AF94-4C40-9A65-AB091322C543}">
      <dsp:nvSpPr>
        <dsp:cNvPr id="0" name=""/>
        <dsp:cNvSpPr/>
      </dsp:nvSpPr>
      <dsp:spPr>
        <a:xfrm>
          <a:off x="1337106" y="803986"/>
          <a:ext cx="156601" cy="47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3"/>
              </a:lnTo>
              <a:lnTo>
                <a:pt x="156601" y="47170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8649-D026-4AD6-85CA-2B877E9CAC35}">
      <dsp:nvSpPr>
        <dsp:cNvPr id="0" name=""/>
        <dsp:cNvSpPr/>
      </dsp:nvSpPr>
      <dsp:spPr>
        <a:xfrm>
          <a:off x="1493708" y="961221"/>
          <a:ext cx="1006300" cy="62893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200" kern="1200" dirty="0"/>
        </a:p>
      </dsp:txBody>
      <dsp:txXfrm>
        <a:off x="1512129" y="979642"/>
        <a:ext cx="969458" cy="592096"/>
      </dsp:txXfrm>
    </dsp:sp>
    <dsp:sp modelId="{82715789-5A6E-42E7-AE77-4CCA967CF352}">
      <dsp:nvSpPr>
        <dsp:cNvPr id="0" name=""/>
        <dsp:cNvSpPr/>
      </dsp:nvSpPr>
      <dsp:spPr>
        <a:xfrm>
          <a:off x="1337106" y="803986"/>
          <a:ext cx="156601" cy="125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6"/>
              </a:lnTo>
              <a:lnTo>
                <a:pt x="156601" y="125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8021-C0C5-469D-87AA-07CD20DD4549}">
      <dsp:nvSpPr>
        <dsp:cNvPr id="0" name=""/>
        <dsp:cNvSpPr/>
      </dsp:nvSpPr>
      <dsp:spPr>
        <a:xfrm>
          <a:off x="1493708" y="1747393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13.00 Uhr</a:t>
          </a:r>
        </a:p>
      </dsp:txBody>
      <dsp:txXfrm>
        <a:off x="1512129" y="1765814"/>
        <a:ext cx="1215972" cy="592096"/>
      </dsp:txXfrm>
    </dsp:sp>
    <dsp:sp modelId="{2937C455-D2D3-4F68-AB4C-42FDD485D8C6}">
      <dsp:nvSpPr>
        <dsp:cNvPr id="0" name=""/>
        <dsp:cNvSpPr/>
      </dsp:nvSpPr>
      <dsp:spPr>
        <a:xfrm>
          <a:off x="1337106" y="803986"/>
          <a:ext cx="156601" cy="204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048"/>
              </a:lnTo>
              <a:lnTo>
                <a:pt x="156601" y="20440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688E5-D649-458A-839E-2FA2629520C7}">
      <dsp:nvSpPr>
        <dsp:cNvPr id="0" name=""/>
        <dsp:cNvSpPr/>
      </dsp:nvSpPr>
      <dsp:spPr>
        <a:xfrm>
          <a:off x="1493708" y="2533566"/>
          <a:ext cx="1252814" cy="628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bis</a:t>
          </a:r>
        </a:p>
      </dsp:txBody>
      <dsp:txXfrm>
        <a:off x="1512129" y="2551987"/>
        <a:ext cx="1215972" cy="592096"/>
      </dsp:txXfrm>
    </dsp:sp>
    <dsp:sp modelId="{31775304-2651-453F-BE24-5761B5BBEB7E}">
      <dsp:nvSpPr>
        <dsp:cNvPr id="0" name=""/>
        <dsp:cNvSpPr/>
      </dsp:nvSpPr>
      <dsp:spPr>
        <a:xfrm>
          <a:off x="1337106" y="803986"/>
          <a:ext cx="156601" cy="283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221"/>
              </a:lnTo>
              <a:lnTo>
                <a:pt x="156601" y="2830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774E-83D5-4C66-A999-6CF5CF49A64C}">
      <dsp:nvSpPr>
        <dsp:cNvPr id="0" name=""/>
        <dsp:cNvSpPr/>
      </dsp:nvSpPr>
      <dsp:spPr>
        <a:xfrm>
          <a:off x="1493708" y="3319738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16.00 Uhr</a:t>
          </a:r>
        </a:p>
      </dsp:txBody>
      <dsp:txXfrm>
        <a:off x="1512129" y="3338159"/>
        <a:ext cx="1215972" cy="592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60AE-60EE-49B1-AB0B-296A6F051F5D}">
      <dsp:nvSpPr>
        <dsp:cNvPr id="0" name=""/>
        <dsp:cNvSpPr/>
      </dsp:nvSpPr>
      <dsp:spPr>
        <a:xfrm>
          <a:off x="1180504" y="2254"/>
          <a:ext cx="1566018" cy="80173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Abends von…</a:t>
          </a:r>
        </a:p>
      </dsp:txBody>
      <dsp:txXfrm>
        <a:off x="1203986" y="25736"/>
        <a:ext cx="1519054" cy="754768"/>
      </dsp:txXfrm>
    </dsp:sp>
    <dsp:sp modelId="{2880CEAC-AF94-4C40-9A65-AB091322C543}">
      <dsp:nvSpPr>
        <dsp:cNvPr id="0" name=""/>
        <dsp:cNvSpPr/>
      </dsp:nvSpPr>
      <dsp:spPr>
        <a:xfrm>
          <a:off x="1337106" y="803986"/>
          <a:ext cx="156601" cy="47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3"/>
              </a:lnTo>
              <a:lnTo>
                <a:pt x="156601" y="47170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8649-D026-4AD6-85CA-2B877E9CAC35}">
      <dsp:nvSpPr>
        <dsp:cNvPr id="0" name=""/>
        <dsp:cNvSpPr/>
      </dsp:nvSpPr>
      <dsp:spPr>
        <a:xfrm>
          <a:off x="1493708" y="961221"/>
          <a:ext cx="1006300" cy="62893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200" kern="1200" dirty="0"/>
        </a:p>
      </dsp:txBody>
      <dsp:txXfrm>
        <a:off x="1512129" y="979642"/>
        <a:ext cx="969458" cy="592096"/>
      </dsp:txXfrm>
    </dsp:sp>
    <dsp:sp modelId="{82715789-5A6E-42E7-AE77-4CCA967CF352}">
      <dsp:nvSpPr>
        <dsp:cNvPr id="0" name=""/>
        <dsp:cNvSpPr/>
      </dsp:nvSpPr>
      <dsp:spPr>
        <a:xfrm>
          <a:off x="1337106" y="803986"/>
          <a:ext cx="156601" cy="125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6"/>
              </a:lnTo>
              <a:lnTo>
                <a:pt x="156601" y="125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8021-C0C5-469D-87AA-07CD20DD4549}">
      <dsp:nvSpPr>
        <dsp:cNvPr id="0" name=""/>
        <dsp:cNvSpPr/>
      </dsp:nvSpPr>
      <dsp:spPr>
        <a:xfrm>
          <a:off x="1493708" y="1747393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19.00 Uhr</a:t>
          </a:r>
        </a:p>
      </dsp:txBody>
      <dsp:txXfrm>
        <a:off x="1512129" y="1765814"/>
        <a:ext cx="1215972" cy="592096"/>
      </dsp:txXfrm>
    </dsp:sp>
    <dsp:sp modelId="{2937C455-D2D3-4F68-AB4C-42FDD485D8C6}">
      <dsp:nvSpPr>
        <dsp:cNvPr id="0" name=""/>
        <dsp:cNvSpPr/>
      </dsp:nvSpPr>
      <dsp:spPr>
        <a:xfrm>
          <a:off x="1337106" y="803986"/>
          <a:ext cx="156601" cy="204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048"/>
              </a:lnTo>
              <a:lnTo>
                <a:pt x="156601" y="20440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688E5-D649-458A-839E-2FA2629520C7}">
      <dsp:nvSpPr>
        <dsp:cNvPr id="0" name=""/>
        <dsp:cNvSpPr/>
      </dsp:nvSpPr>
      <dsp:spPr>
        <a:xfrm>
          <a:off x="1493708" y="2533566"/>
          <a:ext cx="1252814" cy="628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bis</a:t>
          </a:r>
        </a:p>
      </dsp:txBody>
      <dsp:txXfrm>
        <a:off x="1512129" y="2551987"/>
        <a:ext cx="1215972" cy="592096"/>
      </dsp:txXfrm>
    </dsp:sp>
    <dsp:sp modelId="{31775304-2651-453F-BE24-5761B5BBEB7E}">
      <dsp:nvSpPr>
        <dsp:cNvPr id="0" name=""/>
        <dsp:cNvSpPr/>
      </dsp:nvSpPr>
      <dsp:spPr>
        <a:xfrm>
          <a:off x="1337106" y="803986"/>
          <a:ext cx="156601" cy="283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221"/>
              </a:lnTo>
              <a:lnTo>
                <a:pt x="156601" y="2830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774E-83D5-4C66-A999-6CF5CF49A64C}">
      <dsp:nvSpPr>
        <dsp:cNvPr id="0" name=""/>
        <dsp:cNvSpPr/>
      </dsp:nvSpPr>
      <dsp:spPr>
        <a:xfrm>
          <a:off x="1493708" y="3319738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22.00 Uhr</a:t>
          </a:r>
        </a:p>
      </dsp:txBody>
      <dsp:txXfrm>
        <a:off x="1512129" y="3338159"/>
        <a:ext cx="1215972" cy="592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881AF-14D5-48E2-BC45-B5024F0E6934}">
      <dsp:nvSpPr>
        <dsp:cNvPr id="0" name=""/>
        <dsp:cNvSpPr/>
      </dsp:nvSpPr>
      <dsp:spPr>
        <a:xfrm>
          <a:off x="0" y="0"/>
          <a:ext cx="7272338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b="1" kern="1200" dirty="0"/>
            <a:t>Der Alarm geht los</a:t>
          </a:r>
        </a:p>
      </dsp:txBody>
      <dsp:txXfrm>
        <a:off x="1559660" y="0"/>
        <a:ext cx="5712677" cy="1051932"/>
      </dsp:txXfrm>
    </dsp:sp>
    <dsp:sp modelId="{3482201B-E53C-48F8-8688-55931B1E52AD}">
      <dsp:nvSpPr>
        <dsp:cNvPr id="0" name=""/>
        <dsp:cNvSpPr/>
      </dsp:nvSpPr>
      <dsp:spPr>
        <a:xfrm>
          <a:off x="582440" y="185699"/>
          <a:ext cx="499973" cy="680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FCBE08-18F6-4DFE-A078-7095923E87D1}">
      <dsp:nvSpPr>
        <dsp:cNvPr id="0" name=""/>
        <dsp:cNvSpPr/>
      </dsp:nvSpPr>
      <dsp:spPr>
        <a:xfrm>
          <a:off x="0" y="1157126"/>
          <a:ext cx="7272338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b="1" kern="1200" dirty="0"/>
            <a:t>Schulzimmer sofort verlassen</a:t>
          </a:r>
          <a:br>
            <a:rPr lang="de-CH" sz="2900" b="1" kern="1200" dirty="0"/>
          </a:br>
          <a:r>
            <a:rPr lang="de-CH" sz="29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Lift darf nicht benutzt werden</a:t>
          </a:r>
        </a:p>
      </dsp:txBody>
      <dsp:txXfrm>
        <a:off x="1559660" y="1157126"/>
        <a:ext cx="5712677" cy="1051932"/>
      </dsp:txXfrm>
    </dsp:sp>
    <dsp:sp modelId="{1B6A0881-4180-4585-87D9-920E58EBE714}">
      <dsp:nvSpPr>
        <dsp:cNvPr id="0" name=""/>
        <dsp:cNvSpPr/>
      </dsp:nvSpPr>
      <dsp:spPr>
        <a:xfrm>
          <a:off x="441946" y="1440739"/>
          <a:ext cx="780961" cy="484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5D6E03-A3FE-450B-85CA-F00CF492A8BD}">
      <dsp:nvSpPr>
        <dsp:cNvPr id="0" name=""/>
        <dsp:cNvSpPr/>
      </dsp:nvSpPr>
      <dsp:spPr>
        <a:xfrm>
          <a:off x="0" y="2314252"/>
          <a:ext cx="7272338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b="1" kern="1200" dirty="0"/>
            <a:t>Sammelplatz </a:t>
          </a:r>
        </a:p>
      </dsp:txBody>
      <dsp:txXfrm>
        <a:off x="1559660" y="2314252"/>
        <a:ext cx="5712677" cy="1051932"/>
      </dsp:txXfrm>
    </dsp:sp>
    <dsp:sp modelId="{DB064863-8367-42D0-A85F-951952FA5BCA}">
      <dsp:nvSpPr>
        <dsp:cNvPr id="0" name=""/>
        <dsp:cNvSpPr/>
      </dsp:nvSpPr>
      <dsp:spPr>
        <a:xfrm>
          <a:off x="512196" y="2419445"/>
          <a:ext cx="64046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1BB83A-E1AD-42C9-8CFC-9E634DDE5A09}">
      <dsp:nvSpPr>
        <dsp:cNvPr id="0" name=""/>
        <dsp:cNvSpPr/>
      </dsp:nvSpPr>
      <dsp:spPr>
        <a:xfrm>
          <a:off x="0" y="3471378"/>
          <a:ext cx="7272338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b="1" kern="1200" dirty="0"/>
            <a:t>Auf weitere Anweisungen warten</a:t>
          </a:r>
        </a:p>
      </dsp:txBody>
      <dsp:txXfrm>
        <a:off x="1559660" y="3471378"/>
        <a:ext cx="5712677" cy="1051932"/>
      </dsp:txXfrm>
    </dsp:sp>
    <dsp:sp modelId="{452FB5CF-4D63-44C7-9B9D-D4888209CF7C}">
      <dsp:nvSpPr>
        <dsp:cNvPr id="0" name=""/>
        <dsp:cNvSpPr/>
      </dsp:nvSpPr>
      <dsp:spPr>
        <a:xfrm>
          <a:off x="597370" y="3565648"/>
          <a:ext cx="470113" cy="863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757662-2199-49DE-9946-0EAC982E2DA4}" type="datetimeFigureOut">
              <a:rPr lang="de-CH" smtClean="0"/>
              <a:t>31.01.2019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5AB1F5-D314-4A06-BE58-71A6BDB57E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265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608128"/>
            <a:ext cx="6912768" cy="1748865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5696" y="3356992"/>
            <a:ext cx="6912768" cy="2664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8892480" cy="288000"/>
          </a:xfrm>
          <a:prstGeom prst="rect">
            <a:avLst/>
          </a:prstGeom>
          <a:solidFill>
            <a:srgbClr val="17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 userDrawn="1"/>
        </p:nvSpPr>
        <p:spPr>
          <a:xfrm rot="16200000">
            <a:off x="-3154632" y="3415368"/>
            <a:ext cx="6597264" cy="288000"/>
          </a:xfrm>
          <a:prstGeom prst="rect">
            <a:avLst/>
          </a:prstGeom>
          <a:solidFill>
            <a:srgbClr val="17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5" y="608331"/>
            <a:ext cx="8247735" cy="4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468000"/>
            <a:ext cx="7272000" cy="100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20000" y="1620000"/>
            <a:ext cx="72720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468000"/>
            <a:ext cx="7272000" cy="100811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000" y="1620000"/>
            <a:ext cx="33840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19999" y="1620000"/>
            <a:ext cx="4573175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mit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468000"/>
            <a:ext cx="7272000" cy="1008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19999" y="1637110"/>
            <a:ext cx="4573175" cy="6397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19999" y="2276873"/>
            <a:ext cx="4573175" cy="3849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900000" y="1620000"/>
            <a:ext cx="33840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50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468000"/>
            <a:ext cx="7272000" cy="100811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5FF6E9-4565-44EF-A32B-C07E2E758B2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76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0" y="0"/>
            <a:ext cx="8892480" cy="288000"/>
          </a:xfrm>
          <a:prstGeom prst="rect">
            <a:avLst/>
          </a:prstGeom>
          <a:solidFill>
            <a:srgbClr val="17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 userDrawn="1"/>
        </p:nvSpPr>
        <p:spPr>
          <a:xfrm rot="16200000">
            <a:off x="-3154632" y="3415368"/>
            <a:ext cx="6597264" cy="288000"/>
          </a:xfrm>
          <a:prstGeom prst="rect">
            <a:avLst/>
          </a:prstGeom>
          <a:solidFill>
            <a:srgbClr val="17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380312" cy="4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400" b="1" kern="1200" baseline="0">
          <a:solidFill>
            <a:srgbClr val="00A2B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CH" dirty="0">
                <a:solidFill>
                  <a:srgbClr val="0096FF"/>
                </a:solidFill>
              </a:rPr>
              <a:t>CAS Chefarztsekretärin Informatik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3068960"/>
            <a:ext cx="6912768" cy="2664296"/>
          </a:xfrm>
        </p:spPr>
        <p:txBody>
          <a:bodyPr/>
          <a:lstStyle/>
          <a:p>
            <a:pPr lvl="0"/>
            <a:r>
              <a:rPr lang="de-CH" dirty="0"/>
              <a:t>Herzlich willkommen</a:t>
            </a:r>
          </a:p>
          <a:p>
            <a:r>
              <a:rPr lang="de-CH" dirty="0">
                <a:latin typeface="Arial Black" pitchFamily="34" charset="0"/>
              </a:rPr>
              <a:t>zum Lehrgang Informatik</a:t>
            </a:r>
            <a:endParaRPr lang="de-CH" sz="1400" b="0" dirty="0"/>
          </a:p>
          <a:p>
            <a:endParaRPr lang="de-CH" dirty="0"/>
          </a:p>
          <a:p>
            <a:endParaRPr lang="de-CH" dirty="0"/>
          </a:p>
          <a:p>
            <a:pPr lvl="0"/>
            <a:r>
              <a:rPr lang="de-CH" sz="1400" dirty="0"/>
              <a:t>Ihr Dozent in diesem Kurs: Aldo Lehner, Sursee</a:t>
            </a:r>
          </a:p>
        </p:txBody>
      </p:sp>
      <p:sp>
        <p:nvSpPr>
          <p:cNvPr id="6" name="Ellipse 5"/>
          <p:cNvSpPr/>
          <p:nvPr/>
        </p:nvSpPr>
        <p:spPr>
          <a:xfrm>
            <a:off x="3419872" y="5791200"/>
            <a:ext cx="393524" cy="37921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5580112" y="5791200"/>
            <a:ext cx="393524" cy="3792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lipse 7"/>
          <p:cNvSpPr/>
          <p:nvPr/>
        </p:nvSpPr>
        <p:spPr>
          <a:xfrm>
            <a:off x="7740352" y="5791200"/>
            <a:ext cx="393524" cy="3792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llipse 9"/>
          <p:cNvSpPr/>
          <p:nvPr/>
        </p:nvSpPr>
        <p:spPr>
          <a:xfrm>
            <a:off x="1259632" y="5661248"/>
            <a:ext cx="648072" cy="578091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689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24856"/>
            <a:ext cx="3528064" cy="1008000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Fragen?</a:t>
            </a:r>
          </a:p>
        </p:txBody>
      </p:sp>
      <p:pic>
        <p:nvPicPr>
          <p:cNvPr id="5124" name="Picture 4" descr="C:\Users\amrec0\AppData\Local\Microsoft\Windows\Temporary Internet Files\Content.IE5\8WIKTYL3\MC900433165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4" y="1556792"/>
            <a:ext cx="6400800" cy="4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9672" y="1520788"/>
            <a:ext cx="6912768" cy="2664296"/>
          </a:xfrm>
        </p:spPr>
        <p:txBody>
          <a:bodyPr/>
          <a:lstStyle/>
          <a:p>
            <a:r>
              <a:rPr lang="de-CH" sz="3400" dirty="0">
                <a:solidFill>
                  <a:srgbClr val="009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Wir wünschen Ihnen viel Spass und Erfolg in diesem Kurs!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3573016"/>
            <a:ext cx="39719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der-weg-ist-das-zi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196752"/>
            <a:ext cx="4994928" cy="5474988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2627784" y="1336771"/>
            <a:ext cx="3528392" cy="1008000"/>
          </a:xfrm>
        </p:spPr>
        <p:txBody>
          <a:bodyPr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Ziele</a:t>
            </a:r>
          </a:p>
        </p:txBody>
      </p:sp>
      <p:sp>
        <p:nvSpPr>
          <p:cNvPr id="8205" name="AutoShape 13"/>
          <p:cNvSpPr>
            <a:spLocks noGrp="1" noChangeArrowheads="1"/>
          </p:cNvSpPr>
          <p:nvPr>
            <p:ph idx="1"/>
          </p:nvPr>
        </p:nvSpPr>
        <p:spPr>
          <a:xfrm>
            <a:off x="2155441" y="2276872"/>
            <a:ext cx="4643470" cy="2509847"/>
          </a:xfrm>
          <a:prstGeom prst="roundRect">
            <a:avLst>
              <a:gd name="adj" fmla="val 16667"/>
            </a:avLst>
          </a:prstGeom>
          <a:solidFill>
            <a:srgbClr val="FFFFFF">
              <a:alpha val="53999"/>
            </a:srgbClr>
          </a:solidFill>
          <a:ln/>
        </p:spPr>
        <p:txBody>
          <a:bodyPr anchor="ctr" anchorCtr="0"/>
          <a:lstStyle/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Kennenlernen:</a:t>
            </a:r>
          </a:p>
          <a:p>
            <a:pPr lvl="1">
              <a:spcBef>
                <a:spcPct val="30000"/>
              </a:spcBef>
              <a:tabLst>
                <a:tab pos="4845050" algn="l"/>
              </a:tabLst>
            </a:pPr>
            <a:r>
              <a:rPr lang="de-CH" sz="1400" b="1" dirty="0"/>
              <a:t>Word</a:t>
            </a:r>
          </a:p>
          <a:p>
            <a:pPr lvl="1">
              <a:spcBef>
                <a:spcPct val="30000"/>
              </a:spcBef>
              <a:tabLst>
                <a:tab pos="4845050" algn="l"/>
              </a:tabLst>
            </a:pPr>
            <a:r>
              <a:rPr lang="de-CH" sz="1400" b="1" dirty="0"/>
              <a:t>Excel</a:t>
            </a:r>
          </a:p>
          <a:p>
            <a:pPr lvl="1">
              <a:spcBef>
                <a:spcPct val="30000"/>
              </a:spcBef>
              <a:tabLst>
                <a:tab pos="4845050" algn="l"/>
              </a:tabLst>
            </a:pPr>
            <a:r>
              <a:rPr lang="de-CH" sz="1400" b="1" dirty="0"/>
              <a:t>PowerPoint</a:t>
            </a:r>
          </a:p>
          <a:p>
            <a:pPr lvl="1">
              <a:spcBef>
                <a:spcPct val="30000"/>
              </a:spcBef>
              <a:tabLst>
                <a:tab pos="4845050" algn="l"/>
              </a:tabLst>
            </a:pPr>
            <a:r>
              <a:rPr lang="de-CH" sz="1400" b="1"/>
              <a:t>Outlook</a:t>
            </a:r>
            <a:endParaRPr lang="de-CH" sz="1400" b="1" dirty="0"/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38480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056652"/>
            <a:ext cx="7272000" cy="1008112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Zeiten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3</a:t>
            </a:fld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7637914"/>
              </p:ext>
            </p:extLst>
          </p:nvPr>
        </p:nvGraphicFramePr>
        <p:xfrm>
          <a:off x="3957340" y="1265625"/>
          <a:ext cx="3927028" cy="395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  <a:prstGeom prst="rect">
            <a:avLst/>
          </a:prstGeom>
        </p:spPr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 dirty="0"/>
          </a:p>
        </p:txBody>
      </p:sp>
      <p:pic>
        <p:nvPicPr>
          <p:cNvPr id="3074" name="Picture 2" descr="C:\Documents and Settings\magy\Local Settings\Temporary Internet Files\Content.IE5\I0WY00ZQ\MCj043158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357430"/>
            <a:ext cx="1828572" cy="182857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28596" y="5425875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…und dazwischen jeweils 20 Minuten Pause um ca.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508104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>
                <a:solidFill>
                  <a:schemeClr val="accent4"/>
                </a:solidFill>
              </a:rPr>
              <a:t>10:30 Uhr</a:t>
            </a:r>
          </a:p>
          <a:p>
            <a:pPr algn="ctr"/>
            <a:r>
              <a:rPr lang="de-CH" dirty="0">
                <a:solidFill>
                  <a:schemeClr val="accent4"/>
                </a:solidFill>
              </a:rPr>
              <a:t>oder?</a:t>
            </a:r>
          </a:p>
        </p:txBody>
      </p:sp>
    </p:spTree>
    <p:extLst>
      <p:ext uri="{BB962C8B-B14F-4D97-AF65-F5344CB8AC3E}">
        <p14:creationId xmlns:p14="http://schemas.microsoft.com/office/powerpoint/2010/main" val="12133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056652"/>
            <a:ext cx="7272000" cy="1008112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Zeiten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4</a:t>
            </a:fld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8092653"/>
              </p:ext>
            </p:extLst>
          </p:nvPr>
        </p:nvGraphicFramePr>
        <p:xfrm>
          <a:off x="3957340" y="1265625"/>
          <a:ext cx="3927028" cy="395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  <a:prstGeom prst="rect">
            <a:avLst/>
          </a:prstGeom>
        </p:spPr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 dirty="0"/>
          </a:p>
        </p:txBody>
      </p:sp>
      <p:pic>
        <p:nvPicPr>
          <p:cNvPr id="3074" name="Picture 2" descr="C:\Documents and Settings\magy\Local Settings\Temporary Internet Files\Content.IE5\I0WY00ZQ\MCj043158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357430"/>
            <a:ext cx="1828572" cy="182857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28596" y="5425875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…und dazwischen jeweils 20 Minuten Pause um ca.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508104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>
                <a:solidFill>
                  <a:schemeClr val="accent4"/>
                </a:solidFill>
              </a:rPr>
              <a:t>14:30 Uhr</a:t>
            </a:r>
          </a:p>
          <a:p>
            <a:pPr algn="ctr"/>
            <a:r>
              <a:rPr lang="de-CH" dirty="0">
                <a:solidFill>
                  <a:schemeClr val="accent4"/>
                </a:solidFill>
              </a:rPr>
              <a:t>oder?</a:t>
            </a:r>
          </a:p>
        </p:txBody>
      </p:sp>
    </p:spTree>
    <p:extLst>
      <p:ext uri="{BB962C8B-B14F-4D97-AF65-F5344CB8AC3E}">
        <p14:creationId xmlns:p14="http://schemas.microsoft.com/office/powerpoint/2010/main" val="39046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056652"/>
            <a:ext cx="7272000" cy="1008112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Zeiten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5</a:t>
            </a:fld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57340" y="1265625"/>
          <a:ext cx="3927028" cy="395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  <a:prstGeom prst="rect">
            <a:avLst/>
          </a:prstGeom>
        </p:spPr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 dirty="0"/>
          </a:p>
        </p:txBody>
      </p:sp>
      <p:pic>
        <p:nvPicPr>
          <p:cNvPr id="3074" name="Picture 2" descr="C:\Documents and Settings\magy\Local Settings\Temporary Internet Files\Content.IE5\I0WY00ZQ\MCj043158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357430"/>
            <a:ext cx="1828572" cy="182857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28596" y="5425875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…und dazwischen jeweils 20 Minuten Pause um ca.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508104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>
                <a:solidFill>
                  <a:schemeClr val="accent4"/>
                </a:solidFill>
              </a:rPr>
              <a:t>20:30 </a:t>
            </a:r>
            <a:r>
              <a:rPr lang="de-CH" dirty="0">
                <a:solidFill>
                  <a:schemeClr val="accent4"/>
                </a:solidFill>
              </a:rPr>
              <a:t>Uhr</a:t>
            </a:r>
          </a:p>
          <a:p>
            <a:pPr algn="ctr"/>
            <a:r>
              <a:rPr lang="de-CH" dirty="0">
                <a:solidFill>
                  <a:schemeClr val="accent4"/>
                </a:solidFill>
              </a:rPr>
              <a:t>oder?</a:t>
            </a:r>
          </a:p>
        </p:txBody>
      </p:sp>
    </p:spTree>
    <p:extLst>
      <p:ext uri="{BB962C8B-B14F-4D97-AF65-F5344CB8AC3E}">
        <p14:creationId xmlns:p14="http://schemas.microsoft.com/office/powerpoint/2010/main" val="37615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tabLst>
                <a:tab pos="2868613" algn="l"/>
              </a:tabLst>
            </a:pPr>
            <a:endParaRPr lang="de-CH" b="1" dirty="0"/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2328863" algn="l"/>
              </a:tabLst>
            </a:pPr>
            <a:r>
              <a:rPr lang="de-CH" b="1" dirty="0"/>
              <a:t>Essen</a:t>
            </a:r>
            <a:r>
              <a:rPr lang="de-CH" dirty="0"/>
              <a:t>	Bitte nicht im Zimmer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2328863" algn="l"/>
              </a:tabLst>
            </a:pPr>
            <a:r>
              <a:rPr lang="de-CH" b="1" dirty="0"/>
              <a:t>Trinken</a:t>
            </a:r>
            <a:r>
              <a:rPr lang="de-CH" dirty="0"/>
              <a:t>	Nur mit </a:t>
            </a:r>
            <a:r>
              <a:rPr lang="de-CH" dirty="0" err="1"/>
              <a:t>Pet</a:t>
            </a:r>
            <a:r>
              <a:rPr lang="de-CH" dirty="0"/>
              <a:t>-Flaschen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2328863" algn="l"/>
              </a:tabLst>
            </a:pPr>
            <a:r>
              <a:rPr lang="de-CH" b="1"/>
              <a:t>Smartphones</a:t>
            </a:r>
            <a:r>
              <a:rPr lang="de-CH" dirty="0"/>
              <a:t>	Bitte stumm schalten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067992" y="4879524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003399"/>
                </a:solidFill>
                <a:latin typeface="+mn-lt"/>
              </a:rPr>
              <a:t>Danke</a:t>
            </a:r>
            <a:r>
              <a:rPr lang="de-CH" sz="2000" b="1" dirty="0">
                <a:solidFill>
                  <a:srgbClr val="003399"/>
                </a:solidFill>
                <a:latin typeface="+mn-lt"/>
              </a:rPr>
              <a:t>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732240" y="1861468"/>
            <a:ext cx="513537" cy="1783556"/>
            <a:chOff x="6874789" y="2348880"/>
            <a:chExt cx="513537" cy="17835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789" y="3066260"/>
              <a:ext cx="513537" cy="35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803" y="2348880"/>
              <a:ext cx="427523" cy="477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643" y="3717032"/>
              <a:ext cx="437669" cy="415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52" y="4725144"/>
            <a:ext cx="1494204" cy="120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944" y="980840"/>
            <a:ext cx="7488504" cy="647960"/>
          </a:xfrm>
        </p:spPr>
        <p:txBody>
          <a:bodyPr/>
          <a:lstStyle/>
          <a:p>
            <a:r>
              <a:rPr lang="de-CH" dirty="0"/>
              <a:t>Verhalten bei Brandalarm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71784"/>
              </p:ext>
            </p:extLst>
          </p:nvPr>
        </p:nvGraphicFramePr>
        <p:xfrm>
          <a:off x="1166320" y="1556792"/>
          <a:ext cx="72723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238750" y="616556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Wichtig: Das Schulgebäude ist bei jedem Brandalarm sofort zu verlassen.</a:t>
            </a:r>
          </a:p>
        </p:txBody>
      </p:sp>
      <p:pic>
        <p:nvPicPr>
          <p:cNvPr id="1038" name="Picture 14" descr="C:\Users\amrec0\AppData\Local\Microsoft\Windows\Temporary Internet Files\Content.IE5\ZDCRRKMM\MC900349648[1]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EE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49538"/>
            <a:ext cx="123134" cy="482375"/>
          </a:xfrm>
          <a:prstGeom prst="rect">
            <a:avLst/>
          </a:prstGeom>
          <a:noFill/>
          <a:ln w="57150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6872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000" y="980840"/>
            <a:ext cx="7272000" cy="1008000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Vorstellung der Teilnehmenden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620000" y="1855365"/>
            <a:ext cx="7272000" cy="4525963"/>
          </a:xfrm>
        </p:spPr>
        <p:txBody>
          <a:bodyPr/>
          <a:lstStyle/>
          <a:p>
            <a:r>
              <a:rPr lang="de-CH" dirty="0"/>
              <a:t>Sie heissen ….  und kommen von ……</a:t>
            </a:r>
            <a:br>
              <a:rPr lang="de-CH" dirty="0"/>
            </a:br>
            <a:endParaRPr lang="de-CH" dirty="0"/>
          </a:p>
          <a:p>
            <a:r>
              <a:rPr lang="de-CH" dirty="0"/>
              <a:t>Mit welchem Betriebssystem haben Sie bis anhin gearbeitet?</a:t>
            </a:r>
            <a:br>
              <a:rPr lang="de-CH" dirty="0"/>
            </a:br>
            <a:endParaRPr lang="de-CH" dirty="0"/>
          </a:p>
          <a:p>
            <a:r>
              <a:rPr lang="de-CH" dirty="0"/>
              <a:t>Welche Erfahrungen haben Sie mit Computerprogrammen und/oder Emailprogrammen?</a:t>
            </a:r>
            <a:br>
              <a:rPr lang="de-CH" dirty="0"/>
            </a:br>
            <a:endParaRPr lang="de-CH" dirty="0"/>
          </a:p>
          <a:p>
            <a:r>
              <a:rPr lang="de-CH" dirty="0"/>
              <a:t>Was erwarten Sie  …</a:t>
            </a:r>
          </a:p>
          <a:p>
            <a:pPr marL="1006475" lvl="1"/>
            <a:r>
              <a:rPr lang="de-CH" dirty="0"/>
              <a:t>… vom Lehrgang?</a:t>
            </a:r>
          </a:p>
          <a:p>
            <a:pPr marL="1006475" lvl="1"/>
            <a:r>
              <a:rPr lang="de-CH" dirty="0"/>
              <a:t>… von der Kursleitung?</a:t>
            </a:r>
          </a:p>
          <a:p>
            <a:pPr marL="1006475" lvl="1"/>
            <a:r>
              <a:rPr lang="de-CH" dirty="0"/>
              <a:t>… von den anderen </a:t>
            </a:r>
            <a:br>
              <a:rPr lang="de-CH" dirty="0"/>
            </a:br>
            <a:r>
              <a:rPr lang="de-CH" dirty="0"/>
              <a:t>     Teilnehmenden?</a:t>
            </a:r>
          </a:p>
        </p:txBody>
      </p:sp>
      <p:pic>
        <p:nvPicPr>
          <p:cNvPr id="14365" name="Picture 1053" descr="schweiz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1000" y="3619500"/>
            <a:ext cx="4953000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7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5040560" cy="1224136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Lernen im Haus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20000" y="2276873"/>
            <a:ext cx="7272000" cy="115212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Im Raum «USB», 4. OG, können PCs zum Lernen benützt werden. </a:t>
            </a:r>
          </a:p>
          <a:p>
            <a:pPr marL="0" indent="0">
              <a:buNone/>
            </a:pPr>
            <a:r>
              <a:rPr lang="de-CH" dirty="0"/>
              <a:t>Öffnungszeiten: 17.00 bis 19.00 Uhr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5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lubschule">
  <a:themeElements>
    <a:clrScheme name="Klubschule Desig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3A6"/>
      </a:accent1>
      <a:accent2>
        <a:srgbClr val="F4001B"/>
      </a:accent2>
      <a:accent3>
        <a:srgbClr val="028D36"/>
      </a:accent3>
      <a:accent4>
        <a:srgbClr val="FF6200"/>
      </a:accent4>
      <a:accent5>
        <a:srgbClr val="00A2B0"/>
      </a:accent5>
      <a:accent6>
        <a:srgbClr val="E33272"/>
      </a:accent6>
      <a:hlink>
        <a:srgbClr val="0053A6"/>
      </a:hlink>
      <a:folHlink>
        <a:srgbClr val="72849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</Words>
  <Application>Microsoft Office PowerPoint</Application>
  <PresentationFormat>Bildschirmpräsentation (4:3)</PresentationFormat>
  <Paragraphs>79</Paragraphs>
  <Slides>11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Klubschule</vt:lpstr>
      <vt:lpstr>CAS Chefarztsekretärin Informatik</vt:lpstr>
      <vt:lpstr>Ziele</vt:lpstr>
      <vt:lpstr>Zeiten</vt:lpstr>
      <vt:lpstr>Zeiten</vt:lpstr>
      <vt:lpstr>Zeiten</vt:lpstr>
      <vt:lpstr>PowerPoint-Präsentation</vt:lpstr>
      <vt:lpstr>Verhalten bei Brandalarm</vt:lpstr>
      <vt:lpstr>Vorstellung der Teilnehmenden</vt:lpstr>
      <vt:lpstr>Lernen im Haus</vt:lpstr>
      <vt:lpstr>Fragen?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amrec0</dc:creator>
  <cp:lastModifiedBy>Aldo Lehner</cp:lastModifiedBy>
  <cp:revision>75</cp:revision>
  <cp:lastPrinted>2014-05-17T15:33:17Z</cp:lastPrinted>
  <dcterms:created xsi:type="dcterms:W3CDTF">2012-02-15T07:27:37Z</dcterms:created>
  <dcterms:modified xsi:type="dcterms:W3CDTF">2019-01-31T09:12:34Z</dcterms:modified>
</cp:coreProperties>
</file>